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3"/>
  </p:notesMasterIdLst>
  <p:sldIdLst>
    <p:sldId id="317" r:id="rId2"/>
    <p:sldId id="2007577251" r:id="rId3"/>
    <p:sldId id="2007577225" r:id="rId4"/>
    <p:sldId id="256" r:id="rId5"/>
    <p:sldId id="2007577233" r:id="rId6"/>
    <p:sldId id="2007577249" r:id="rId7"/>
    <p:sldId id="2007577246" r:id="rId8"/>
    <p:sldId id="2007577254" r:id="rId9"/>
    <p:sldId id="2007577252" r:id="rId10"/>
    <p:sldId id="2007577247" r:id="rId11"/>
    <p:sldId id="2007577248" r:id="rId12"/>
  </p:sldIdLst>
  <p:sldSz cx="9144000" cy="5143500" type="screen16x9"/>
  <p:notesSz cx="6858000" cy="9144000"/>
  <p:embeddedFontLst>
    <p:embeddedFont>
      <p:font typeface="#9Slide03 AmpleSoft Bold" panose="020B0604020202020204" charset="0"/>
      <p:regular r:id="rId14"/>
    </p:embeddedFont>
    <p:embeddedFont>
      <p:font typeface="Andada Pro" panose="020B0604020202020204" charset="0"/>
      <p:regular r:id="rId15"/>
      <p:bold r:id="rId16"/>
      <p:italic r:id="rId17"/>
      <p:boldItalic r:id="rId18"/>
    </p:embeddedFont>
    <p:embeddedFont>
      <p:font typeface="Big Shoulders Display" panose="020B060402020202020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Fira Sans Condensed Medium" panose="020B0603050000020004" pitchFamily="34" charset="0"/>
      <p:regular r:id="rId29"/>
      <p:italic r:id="rId30"/>
    </p:embeddedFont>
    <p:embeddedFont>
      <p:font typeface="Patrick Hand" panose="00000500000000000000" pitchFamily="2" charset="0"/>
      <p:regular r:id="rId31"/>
    </p:embeddedFont>
    <p:embeddedFont>
      <p:font typeface="Patrick Hand SC" panose="00000500000000000000" pitchFamily="2" charset="0"/>
      <p:regular r:id="rId32"/>
    </p:embeddedFont>
    <p:embeddedFont>
      <p:font typeface="Staatliches" pitchFamily="2" charset="0"/>
      <p:regular r:id="rId33"/>
    </p:embeddedFont>
    <p:embeddedFont>
      <p:font typeface="Tahoma" panose="020B0604030504040204" pitchFamily="3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CD66C-3DD4-4669-A716-8506911A8743}">
  <a:tblStyle styleId="{0BACD66C-3DD4-4669-A716-8506911A8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48" autoAdjust="0"/>
  </p:normalViewPr>
  <p:slideViewPr>
    <p:cSldViewPr snapToGrid="0">
      <p:cViewPr varScale="1">
        <p:scale>
          <a:sx n="69" d="100"/>
          <a:sy n="69" d="100"/>
        </p:scale>
        <p:origin x="12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tableStyles" Target="tableStyle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c839c9b3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c839c9b3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703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Gọi HS lên tạo smartArt</a:t>
            </a:r>
            <a:endParaRPr lang="en-US" altLang="zh-CN" dirty="0"/>
          </a:p>
          <a:p>
            <a:r>
              <a:rPr lang="en-US" altLang="zh-CN"/>
              <a:t>Ghi nội dung vào Smart ntn</a:t>
            </a:r>
          </a:p>
          <a:p>
            <a:r>
              <a:rPr lang="en-US" altLang="zh-CN"/>
              <a:t>Thừa 1 khối trong Smart thì xóa ntn</a:t>
            </a:r>
          </a:p>
          <a:p>
            <a:r>
              <a:rPr lang="en-US" altLang="zh-CN"/>
              <a:t>Thêm một khối ntn?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514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Vậy để tạo được các SmartArt chúng ta cùng tìm hiểu tiết học ngày hôm nay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793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134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898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9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8249" y="1008538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00400" y="3239750"/>
            <a:ext cx="27432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12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499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76" r:id="rId4"/>
    <p:sldLayoutId id="2147483681" r:id="rId5"/>
    <p:sldLayoutId id="214748368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/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397899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293915" y="1458686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8"/>
            <a:ext cx="7120764" cy="1568152"/>
            <a:chOff x="1246219" y="1753824"/>
            <a:chExt cx="9494352" cy="2090869"/>
          </a:xfrm>
        </p:grpSpPr>
        <p:sp>
          <p:nvSpPr>
            <p:cNvPr id="13" name="Rectangle 12"/>
            <p:cNvSpPr/>
            <p:nvPr/>
          </p:nvSpPr>
          <p:spPr>
            <a:xfrm>
              <a:off x="1567543" y="2073268"/>
              <a:ext cx="9056915" cy="177142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4" y="2785500"/>
            <a:ext cx="3160832" cy="2358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8" y="3453995"/>
            <a:ext cx="1257115" cy="1574799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760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178613" y="588719"/>
            <a:ext cx="5332819" cy="4566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844662" y="1409544"/>
            <a:ext cx="440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3200" b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1957063" y="2825414"/>
            <a:ext cx="1633057" cy="778300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" y="2177734"/>
            <a:ext cx="1641927" cy="2725717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7289846" y="1353824"/>
            <a:ext cx="1681121" cy="2181097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6216432" y="3173971"/>
            <a:ext cx="1674898" cy="1765450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3542977" y="2807021"/>
            <a:ext cx="1633057" cy="778300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5151072" y="2815410"/>
            <a:ext cx="798970" cy="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9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6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56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1267" name="Google Shape;1267;p56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56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Siêu trí nhớ</a:t>
            </a:r>
            <a:endParaRPr/>
          </a:p>
        </p:txBody>
      </p:sp>
      <p:sp>
        <p:nvSpPr>
          <p:cNvPr id="1272" name="Google Shape;1272;p56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grpSp>
        <p:nvGrpSpPr>
          <p:cNvPr id="1273" name="Google Shape;1273;p56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1274" name="Google Shape;1274;p56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56"/>
          <p:cNvGrpSpPr/>
          <p:nvPr/>
        </p:nvGrpSpPr>
        <p:grpSpPr>
          <a:xfrm>
            <a:off x="7832550" y="325325"/>
            <a:ext cx="741250" cy="792000"/>
            <a:chOff x="-3118700" y="2365900"/>
            <a:chExt cx="741250" cy="792000"/>
          </a:xfrm>
        </p:grpSpPr>
        <p:sp>
          <p:nvSpPr>
            <p:cNvPr id="1277" name="Google Shape;1277;p56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6"/>
          <p:cNvGrpSpPr/>
          <p:nvPr/>
        </p:nvGrpSpPr>
        <p:grpSpPr>
          <a:xfrm flipH="1">
            <a:off x="456675" y="237700"/>
            <a:ext cx="836975" cy="698350"/>
            <a:chOff x="7181850" y="1833225"/>
            <a:chExt cx="836975" cy="698350"/>
          </a:xfrm>
        </p:grpSpPr>
        <p:sp>
          <p:nvSpPr>
            <p:cNvPr id="1288" name="Google Shape;1288;p56"/>
            <p:cNvSpPr/>
            <p:nvPr/>
          </p:nvSpPr>
          <p:spPr>
            <a:xfrm flipH="1"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56"/>
          <p:cNvGrpSpPr/>
          <p:nvPr/>
        </p:nvGrpSpPr>
        <p:grpSpPr>
          <a:xfrm rot="8281202" flipH="1">
            <a:off x="1629071" y="646289"/>
            <a:ext cx="407382" cy="1159252"/>
            <a:chOff x="1474325" y="1168675"/>
            <a:chExt cx="407425" cy="1159375"/>
          </a:xfrm>
        </p:grpSpPr>
        <p:sp>
          <p:nvSpPr>
            <p:cNvPr id="1296" name="Google Shape;1296;p56"/>
            <p:cNvSpPr/>
            <p:nvPr/>
          </p:nvSpPr>
          <p:spPr>
            <a:xfrm flipH="1">
              <a:off x="1751250" y="1216700"/>
              <a:ext cx="55175" cy="52225"/>
            </a:xfrm>
            <a:custGeom>
              <a:avLst/>
              <a:gdLst/>
              <a:ahLst/>
              <a:cxnLst/>
              <a:rect l="l" t="t" r="r" b="b"/>
              <a:pathLst>
                <a:path w="2207" h="2089" extrusionOk="0">
                  <a:moveTo>
                    <a:pt x="1661" y="190"/>
                  </a:moveTo>
                  <a:cubicBezTo>
                    <a:pt x="2206" y="499"/>
                    <a:pt x="2183" y="949"/>
                    <a:pt x="1850" y="1543"/>
                  </a:cubicBezTo>
                  <a:cubicBezTo>
                    <a:pt x="1589" y="1922"/>
                    <a:pt x="1068" y="2088"/>
                    <a:pt x="641" y="1875"/>
                  </a:cubicBezTo>
                  <a:cubicBezTo>
                    <a:pt x="237" y="1685"/>
                    <a:pt x="0" y="1234"/>
                    <a:pt x="95" y="807"/>
                  </a:cubicBezTo>
                  <a:cubicBezTo>
                    <a:pt x="166" y="333"/>
                    <a:pt x="593" y="1"/>
                    <a:pt x="1068" y="24"/>
                  </a:cubicBezTo>
                  <a:cubicBezTo>
                    <a:pt x="1281" y="48"/>
                    <a:pt x="1471" y="119"/>
                    <a:pt x="1661" y="19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 flipH="1">
              <a:off x="1594700" y="1504900"/>
              <a:ext cx="51025" cy="51025"/>
            </a:xfrm>
            <a:custGeom>
              <a:avLst/>
              <a:gdLst/>
              <a:ahLst/>
              <a:cxnLst/>
              <a:rect l="l" t="t" r="r" b="b"/>
              <a:pathLst>
                <a:path w="2041" h="2041" extrusionOk="0">
                  <a:moveTo>
                    <a:pt x="1495" y="262"/>
                  </a:moveTo>
                  <a:cubicBezTo>
                    <a:pt x="1922" y="523"/>
                    <a:pt x="2041" y="1092"/>
                    <a:pt x="1780" y="1495"/>
                  </a:cubicBezTo>
                  <a:cubicBezTo>
                    <a:pt x="1495" y="1922"/>
                    <a:pt x="949" y="2041"/>
                    <a:pt x="522" y="1756"/>
                  </a:cubicBezTo>
                  <a:cubicBezTo>
                    <a:pt x="119" y="1495"/>
                    <a:pt x="1" y="926"/>
                    <a:pt x="261" y="523"/>
                  </a:cubicBezTo>
                  <a:cubicBezTo>
                    <a:pt x="522" y="120"/>
                    <a:pt x="1092" y="1"/>
                    <a:pt x="1495" y="26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 flipH="1">
              <a:off x="1592925" y="1618775"/>
              <a:ext cx="74150" cy="68225"/>
            </a:xfrm>
            <a:custGeom>
              <a:avLst/>
              <a:gdLst/>
              <a:ahLst/>
              <a:cxnLst/>
              <a:rect l="l" t="t" r="r" b="b"/>
              <a:pathLst>
                <a:path w="2966" h="2729" extrusionOk="0">
                  <a:moveTo>
                    <a:pt x="1922" y="570"/>
                  </a:moveTo>
                  <a:cubicBezTo>
                    <a:pt x="2966" y="1139"/>
                    <a:pt x="2088" y="2728"/>
                    <a:pt x="1044" y="2159"/>
                  </a:cubicBezTo>
                  <a:cubicBezTo>
                    <a:pt x="1" y="1566"/>
                    <a:pt x="855" y="0"/>
                    <a:pt x="1922" y="57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 flipH="1">
              <a:off x="1800475" y="1719000"/>
              <a:ext cx="58725" cy="61100"/>
            </a:xfrm>
            <a:custGeom>
              <a:avLst/>
              <a:gdLst/>
              <a:ahLst/>
              <a:cxnLst/>
              <a:rect l="l" t="t" r="r" b="b"/>
              <a:pathLst>
                <a:path w="2349" h="2444" extrusionOk="0">
                  <a:moveTo>
                    <a:pt x="1755" y="237"/>
                  </a:moveTo>
                  <a:cubicBezTo>
                    <a:pt x="2182" y="475"/>
                    <a:pt x="2348" y="996"/>
                    <a:pt x="2087" y="1423"/>
                  </a:cubicBezTo>
                  <a:cubicBezTo>
                    <a:pt x="1518" y="2443"/>
                    <a:pt x="0" y="1566"/>
                    <a:pt x="569" y="570"/>
                  </a:cubicBezTo>
                  <a:cubicBezTo>
                    <a:pt x="807" y="143"/>
                    <a:pt x="1352" y="0"/>
                    <a:pt x="1755" y="23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 flipH="1">
              <a:off x="1585800" y="2272875"/>
              <a:ext cx="51025" cy="55175"/>
            </a:xfrm>
            <a:custGeom>
              <a:avLst/>
              <a:gdLst/>
              <a:ahLst/>
              <a:cxnLst/>
              <a:rect l="l" t="t" r="r" b="b"/>
              <a:pathLst>
                <a:path w="2041" h="2207" extrusionOk="0">
                  <a:moveTo>
                    <a:pt x="1779" y="1566"/>
                  </a:moveTo>
                  <a:cubicBezTo>
                    <a:pt x="1400" y="2207"/>
                    <a:pt x="404" y="2088"/>
                    <a:pt x="214" y="1353"/>
                  </a:cubicBezTo>
                  <a:cubicBezTo>
                    <a:pt x="0" y="594"/>
                    <a:pt x="807" y="0"/>
                    <a:pt x="1471" y="380"/>
                  </a:cubicBezTo>
                  <a:cubicBezTo>
                    <a:pt x="1898" y="594"/>
                    <a:pt x="2040" y="1139"/>
                    <a:pt x="1779" y="15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 flipH="1">
              <a:off x="1474325" y="2036250"/>
              <a:ext cx="43900" cy="49250"/>
            </a:xfrm>
            <a:custGeom>
              <a:avLst/>
              <a:gdLst/>
              <a:ahLst/>
              <a:cxnLst/>
              <a:rect l="l" t="t" r="r" b="b"/>
              <a:pathLst>
                <a:path w="1756" h="1970" extrusionOk="0">
                  <a:moveTo>
                    <a:pt x="451" y="1804"/>
                  </a:moveTo>
                  <a:cubicBezTo>
                    <a:pt x="167" y="1614"/>
                    <a:pt x="1" y="1258"/>
                    <a:pt x="72" y="926"/>
                  </a:cubicBezTo>
                  <a:cubicBezTo>
                    <a:pt x="238" y="96"/>
                    <a:pt x="1353" y="1"/>
                    <a:pt x="1661" y="784"/>
                  </a:cubicBezTo>
                  <a:cubicBezTo>
                    <a:pt x="1708" y="950"/>
                    <a:pt x="1732" y="1116"/>
                    <a:pt x="1732" y="1282"/>
                  </a:cubicBezTo>
                  <a:cubicBezTo>
                    <a:pt x="1756" y="1638"/>
                    <a:pt x="1471" y="1922"/>
                    <a:pt x="1115" y="1946"/>
                  </a:cubicBezTo>
                  <a:cubicBezTo>
                    <a:pt x="878" y="1970"/>
                    <a:pt x="665" y="1899"/>
                    <a:pt x="451" y="180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 flipH="1">
              <a:off x="1735250" y="1797875"/>
              <a:ext cx="58125" cy="55750"/>
            </a:xfrm>
            <a:custGeom>
              <a:avLst/>
              <a:gdLst/>
              <a:ahLst/>
              <a:cxnLst/>
              <a:rect l="l" t="t" r="r" b="b"/>
              <a:pathLst>
                <a:path w="2325" h="2230" extrusionOk="0">
                  <a:moveTo>
                    <a:pt x="546" y="1684"/>
                  </a:moveTo>
                  <a:cubicBezTo>
                    <a:pt x="142" y="1471"/>
                    <a:pt x="0" y="949"/>
                    <a:pt x="261" y="546"/>
                  </a:cubicBezTo>
                  <a:cubicBezTo>
                    <a:pt x="451" y="142"/>
                    <a:pt x="973" y="0"/>
                    <a:pt x="1376" y="261"/>
                  </a:cubicBezTo>
                  <a:cubicBezTo>
                    <a:pt x="2325" y="807"/>
                    <a:pt x="1471" y="2230"/>
                    <a:pt x="546" y="168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 flipH="1">
              <a:off x="1723975" y="1648425"/>
              <a:ext cx="46275" cy="36200"/>
            </a:xfrm>
            <a:custGeom>
              <a:avLst/>
              <a:gdLst/>
              <a:ahLst/>
              <a:cxnLst/>
              <a:rect l="l" t="t" r="r" b="b"/>
              <a:pathLst>
                <a:path w="1851" h="1448" extrusionOk="0">
                  <a:moveTo>
                    <a:pt x="1305" y="95"/>
                  </a:moveTo>
                  <a:cubicBezTo>
                    <a:pt x="1850" y="427"/>
                    <a:pt x="1779" y="1068"/>
                    <a:pt x="1423" y="1258"/>
                  </a:cubicBezTo>
                  <a:cubicBezTo>
                    <a:pt x="1115" y="1424"/>
                    <a:pt x="759" y="1447"/>
                    <a:pt x="427" y="1329"/>
                  </a:cubicBezTo>
                  <a:cubicBezTo>
                    <a:pt x="142" y="1186"/>
                    <a:pt x="0" y="902"/>
                    <a:pt x="48" y="593"/>
                  </a:cubicBezTo>
                  <a:cubicBezTo>
                    <a:pt x="95" y="285"/>
                    <a:pt x="332" y="48"/>
                    <a:pt x="641" y="0"/>
                  </a:cubicBezTo>
                  <a:cubicBezTo>
                    <a:pt x="854" y="24"/>
                    <a:pt x="1068" y="48"/>
                    <a:pt x="1305" y="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 flipH="1">
              <a:off x="1504550" y="2170275"/>
              <a:ext cx="41550" cy="42125"/>
            </a:xfrm>
            <a:custGeom>
              <a:avLst/>
              <a:gdLst/>
              <a:ahLst/>
              <a:cxnLst/>
              <a:rect l="l" t="t" r="r" b="b"/>
              <a:pathLst>
                <a:path w="1662" h="1685" extrusionOk="0">
                  <a:moveTo>
                    <a:pt x="1448" y="1234"/>
                  </a:moveTo>
                  <a:cubicBezTo>
                    <a:pt x="1234" y="1590"/>
                    <a:pt x="783" y="1685"/>
                    <a:pt x="451" y="1471"/>
                  </a:cubicBezTo>
                  <a:cubicBezTo>
                    <a:pt x="119" y="1258"/>
                    <a:pt x="1" y="831"/>
                    <a:pt x="190" y="475"/>
                  </a:cubicBezTo>
                  <a:cubicBezTo>
                    <a:pt x="404" y="119"/>
                    <a:pt x="878" y="1"/>
                    <a:pt x="1234" y="238"/>
                  </a:cubicBezTo>
                  <a:cubicBezTo>
                    <a:pt x="1566" y="451"/>
                    <a:pt x="1661" y="902"/>
                    <a:pt x="1448" y="123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 flipH="1">
              <a:off x="1657550" y="1759325"/>
              <a:ext cx="51025" cy="48050"/>
            </a:xfrm>
            <a:custGeom>
              <a:avLst/>
              <a:gdLst/>
              <a:ahLst/>
              <a:cxnLst/>
              <a:rect l="l" t="t" r="r" b="b"/>
              <a:pathLst>
                <a:path w="2041" h="1922" extrusionOk="0">
                  <a:moveTo>
                    <a:pt x="807" y="1708"/>
                  </a:moveTo>
                  <a:cubicBezTo>
                    <a:pt x="0" y="1210"/>
                    <a:pt x="735" y="0"/>
                    <a:pt x="1542" y="475"/>
                  </a:cubicBezTo>
                  <a:cubicBezTo>
                    <a:pt x="1922" y="664"/>
                    <a:pt x="2040" y="1139"/>
                    <a:pt x="1803" y="1495"/>
                  </a:cubicBezTo>
                  <a:cubicBezTo>
                    <a:pt x="1589" y="1827"/>
                    <a:pt x="1139" y="1922"/>
                    <a:pt x="807" y="1708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 flipH="1">
              <a:off x="1554375" y="1686975"/>
              <a:ext cx="54575" cy="58725"/>
            </a:xfrm>
            <a:custGeom>
              <a:avLst/>
              <a:gdLst/>
              <a:ahLst/>
              <a:cxnLst/>
              <a:rect l="l" t="t" r="r" b="b"/>
              <a:pathLst>
                <a:path w="2183" h="2349" extrusionOk="0">
                  <a:moveTo>
                    <a:pt x="498" y="783"/>
                  </a:moveTo>
                  <a:cubicBezTo>
                    <a:pt x="973" y="0"/>
                    <a:pt x="2183" y="688"/>
                    <a:pt x="1732" y="1518"/>
                  </a:cubicBezTo>
                  <a:cubicBezTo>
                    <a:pt x="1257" y="2349"/>
                    <a:pt x="0" y="1613"/>
                    <a:pt x="498" y="78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 flipH="1">
              <a:off x="1511075" y="1793725"/>
              <a:ext cx="37975" cy="39750"/>
            </a:xfrm>
            <a:custGeom>
              <a:avLst/>
              <a:gdLst/>
              <a:ahLst/>
              <a:cxnLst/>
              <a:rect l="l" t="t" r="r" b="b"/>
              <a:pathLst>
                <a:path w="1519" h="1590" extrusionOk="0">
                  <a:moveTo>
                    <a:pt x="474" y="1376"/>
                  </a:moveTo>
                  <a:cubicBezTo>
                    <a:pt x="166" y="1234"/>
                    <a:pt x="0" y="854"/>
                    <a:pt x="142" y="522"/>
                  </a:cubicBezTo>
                  <a:cubicBezTo>
                    <a:pt x="261" y="190"/>
                    <a:pt x="617" y="0"/>
                    <a:pt x="949" y="71"/>
                  </a:cubicBezTo>
                  <a:cubicBezTo>
                    <a:pt x="1305" y="166"/>
                    <a:pt x="1518" y="498"/>
                    <a:pt x="1494" y="830"/>
                  </a:cubicBezTo>
                  <a:cubicBezTo>
                    <a:pt x="1471" y="925"/>
                    <a:pt x="1447" y="996"/>
                    <a:pt x="1423" y="1067"/>
                  </a:cubicBezTo>
                  <a:cubicBezTo>
                    <a:pt x="1352" y="1400"/>
                    <a:pt x="996" y="1589"/>
                    <a:pt x="688" y="1471"/>
                  </a:cubicBezTo>
                  <a:cubicBezTo>
                    <a:pt x="593" y="1447"/>
                    <a:pt x="522" y="1400"/>
                    <a:pt x="474" y="137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 flipH="1">
              <a:off x="1620200" y="1401125"/>
              <a:ext cx="40350" cy="45700"/>
            </a:xfrm>
            <a:custGeom>
              <a:avLst/>
              <a:gdLst/>
              <a:ahLst/>
              <a:cxnLst/>
              <a:rect l="l" t="t" r="r" b="b"/>
              <a:pathLst>
                <a:path w="1614" h="1828" extrusionOk="0">
                  <a:moveTo>
                    <a:pt x="404" y="1495"/>
                  </a:moveTo>
                  <a:cubicBezTo>
                    <a:pt x="95" y="1282"/>
                    <a:pt x="1" y="879"/>
                    <a:pt x="167" y="546"/>
                  </a:cubicBezTo>
                  <a:cubicBezTo>
                    <a:pt x="475" y="1"/>
                    <a:pt x="1305" y="119"/>
                    <a:pt x="1471" y="736"/>
                  </a:cubicBezTo>
                  <a:cubicBezTo>
                    <a:pt x="1614" y="1353"/>
                    <a:pt x="949" y="1827"/>
                    <a:pt x="404" y="14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 flipH="1">
              <a:off x="1663500" y="1304475"/>
              <a:ext cx="40350" cy="39750"/>
            </a:xfrm>
            <a:custGeom>
              <a:avLst/>
              <a:gdLst/>
              <a:ahLst/>
              <a:cxnLst/>
              <a:rect l="l" t="t" r="r" b="b"/>
              <a:pathLst>
                <a:path w="1614" h="1590" extrusionOk="0">
                  <a:moveTo>
                    <a:pt x="1424" y="1163"/>
                  </a:moveTo>
                  <a:cubicBezTo>
                    <a:pt x="1234" y="1471"/>
                    <a:pt x="807" y="1590"/>
                    <a:pt x="499" y="1424"/>
                  </a:cubicBezTo>
                  <a:cubicBezTo>
                    <a:pt x="143" y="1234"/>
                    <a:pt x="1" y="783"/>
                    <a:pt x="214" y="451"/>
                  </a:cubicBezTo>
                  <a:cubicBezTo>
                    <a:pt x="380" y="119"/>
                    <a:pt x="807" y="0"/>
                    <a:pt x="1139" y="190"/>
                  </a:cubicBezTo>
                  <a:cubicBezTo>
                    <a:pt x="1495" y="356"/>
                    <a:pt x="1614" y="807"/>
                    <a:pt x="1424" y="116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 flipH="1">
              <a:off x="1842575" y="11686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1092" y="166"/>
                  </a:moveTo>
                  <a:cubicBezTo>
                    <a:pt x="1448" y="356"/>
                    <a:pt x="1566" y="759"/>
                    <a:pt x="1400" y="1115"/>
                  </a:cubicBezTo>
                  <a:cubicBezTo>
                    <a:pt x="1210" y="1447"/>
                    <a:pt x="807" y="1566"/>
                    <a:pt x="475" y="1400"/>
                  </a:cubicBezTo>
                  <a:cubicBezTo>
                    <a:pt x="119" y="1234"/>
                    <a:pt x="1" y="807"/>
                    <a:pt x="167" y="475"/>
                  </a:cubicBezTo>
                  <a:cubicBezTo>
                    <a:pt x="333" y="119"/>
                    <a:pt x="760" y="0"/>
                    <a:pt x="1092" y="1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 flipH="1">
              <a:off x="1483200" y="1905200"/>
              <a:ext cx="33850" cy="40350"/>
            </a:xfrm>
            <a:custGeom>
              <a:avLst/>
              <a:gdLst/>
              <a:ahLst/>
              <a:cxnLst/>
              <a:rect l="l" t="t" r="r" b="b"/>
              <a:pathLst>
                <a:path w="1354" h="1614" extrusionOk="0">
                  <a:moveTo>
                    <a:pt x="1140" y="1187"/>
                  </a:moveTo>
                  <a:cubicBezTo>
                    <a:pt x="997" y="1471"/>
                    <a:pt x="689" y="1614"/>
                    <a:pt x="404" y="1519"/>
                  </a:cubicBezTo>
                  <a:cubicBezTo>
                    <a:pt x="167" y="1448"/>
                    <a:pt x="1" y="1210"/>
                    <a:pt x="1" y="973"/>
                  </a:cubicBezTo>
                  <a:cubicBezTo>
                    <a:pt x="1" y="807"/>
                    <a:pt x="48" y="617"/>
                    <a:pt x="96" y="475"/>
                  </a:cubicBezTo>
                  <a:cubicBezTo>
                    <a:pt x="191" y="167"/>
                    <a:pt x="499" y="1"/>
                    <a:pt x="807" y="72"/>
                  </a:cubicBezTo>
                  <a:cubicBezTo>
                    <a:pt x="1140" y="167"/>
                    <a:pt x="1353" y="475"/>
                    <a:pt x="1282" y="807"/>
                  </a:cubicBezTo>
                  <a:cubicBezTo>
                    <a:pt x="1258" y="949"/>
                    <a:pt x="1211" y="1068"/>
                    <a:pt x="1140" y="118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396;p38">
            <a:extLst>
              <a:ext uri="{FF2B5EF4-FFF2-40B4-BE49-F238E27FC236}">
                <a16:creationId xmlns:a16="http://schemas.microsoft.com/office/drawing/2014/main" id="{B47F9C45-EEAC-32FE-1E28-F37BF93EC8C7}"/>
              </a:ext>
            </a:extLst>
          </p:cNvPr>
          <p:cNvSpPr txBox="1">
            <a:spLocks/>
          </p:cNvSpPr>
          <p:nvPr/>
        </p:nvSpPr>
        <p:spPr>
          <a:xfrm>
            <a:off x="2381400" y="3158500"/>
            <a:ext cx="43812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 sz="14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 sz="14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 sz="14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 sz="14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 sz="14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 sz="14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 sz="14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 sz="14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Char char="■"/>
              <a:defRPr sz="1400" b="0" i="0" u="none" strike="noStrike" cap="none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pPr marL="0" indent="0" algn="ctr">
              <a:spcAft>
                <a:spcPts val="1600"/>
              </a:spcAft>
              <a:buFont typeface="Patrick Hand"/>
              <a:buNone/>
            </a:pPr>
            <a:r>
              <a:rPr lang="en-GB" sz="2000"/>
              <a:t>Hình thức: Thảo luận nhóm, vấn đáp</a:t>
            </a:r>
          </a:p>
        </p:txBody>
      </p:sp>
    </p:spTree>
    <p:extLst>
      <p:ext uri="{BB962C8B-B14F-4D97-AF65-F5344CB8AC3E}">
        <p14:creationId xmlns:p14="http://schemas.microsoft.com/office/powerpoint/2010/main" val="219044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729838" y="52933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SIÊU TRÍ NHỚ</a:t>
            </a:r>
            <a:endParaRPr lang="en-US" altLang="zh-CN" sz="3000" b="1" dirty="0">
              <a:ln w="3175">
                <a:noFill/>
              </a:ln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864641" y="1218433"/>
            <a:ext cx="4826353" cy="13533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2060"/>
              </a:solidFill>
            </a:endParaRPr>
          </a:p>
        </p:txBody>
      </p:sp>
      <p:sp>
        <p:nvSpPr>
          <p:cNvPr id="18" name="矩形 16">
            <a:extLst>
              <a:ext uri="{FF2B5EF4-FFF2-40B4-BE49-F238E27FC236}">
                <a16:creationId xmlns:a16="http://schemas.microsoft.com/office/drawing/2014/main" id="{C7E2A70E-E1E5-C848-992B-00339DD5B302}"/>
              </a:ext>
            </a:extLst>
          </p:cNvPr>
          <p:cNvSpPr/>
          <p:nvPr/>
        </p:nvSpPr>
        <p:spPr>
          <a:xfrm>
            <a:off x="4250176" y="1372932"/>
            <a:ext cx="43337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/>
            <a:r>
              <a:rPr lang="en-US" sz="2400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 đã học những gì với phần mềm soạn thảo văn bản</a:t>
            </a:r>
            <a:endParaRPr lang="en-US" sz="2400" b="1" dirty="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913" y="1359591"/>
            <a:ext cx="683931" cy="775413"/>
          </a:xfrm>
          <a:prstGeom prst="rect">
            <a:avLst/>
          </a:prstGeom>
        </p:spPr>
      </p:pic>
      <p:pic>
        <p:nvPicPr>
          <p:cNvPr id="23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23" y="4164904"/>
            <a:ext cx="2615743" cy="978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4639" y="2658657"/>
            <a:ext cx="47192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thức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10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3</a:t>
            </a: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Một máy mở Word</a:t>
            </a: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Thời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thảo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luận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2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phút</a:t>
            </a:r>
            <a:endParaRPr lang="en-US" sz="2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bày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trước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lớp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1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phút</a:t>
            </a:r>
            <a:endParaRPr lang="en-US" sz="2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2 Minute Countdown Timer Alarm Clock! Timer for Kids 2 Minutes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233" y="1388510"/>
            <a:ext cx="1979807" cy="111364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oogle Shape;1036;p52">
            <a:extLst>
              <a:ext uri="{FF2B5EF4-FFF2-40B4-BE49-F238E27FC236}">
                <a16:creationId xmlns:a16="http://schemas.microsoft.com/office/drawing/2014/main" id="{1C47B8A6-99BA-653C-7DC5-0F9F49594395}"/>
              </a:ext>
            </a:extLst>
          </p:cNvPr>
          <p:cNvGrpSpPr/>
          <p:nvPr/>
        </p:nvGrpSpPr>
        <p:grpSpPr>
          <a:xfrm>
            <a:off x="581705" y="2812276"/>
            <a:ext cx="1018500" cy="1756875"/>
            <a:chOff x="1671850" y="5693675"/>
            <a:chExt cx="1018500" cy="1756875"/>
          </a:xfrm>
        </p:grpSpPr>
        <p:sp>
          <p:nvSpPr>
            <p:cNvPr id="8" name="Google Shape;1037;p52">
              <a:extLst>
                <a:ext uri="{FF2B5EF4-FFF2-40B4-BE49-F238E27FC236}">
                  <a16:creationId xmlns:a16="http://schemas.microsoft.com/office/drawing/2014/main" id="{8C8235D7-BFF9-0DD6-F25A-613167666FBC}"/>
                </a:ext>
              </a:extLst>
            </p:cNvPr>
            <p:cNvSpPr/>
            <p:nvPr/>
          </p:nvSpPr>
          <p:spPr>
            <a:xfrm>
              <a:off x="1973150" y="6647950"/>
              <a:ext cx="178400" cy="199575"/>
            </a:xfrm>
            <a:custGeom>
              <a:avLst/>
              <a:gdLst/>
              <a:ahLst/>
              <a:cxnLst/>
              <a:rect l="l" t="t" r="r" b="b"/>
              <a:pathLst>
                <a:path w="7136" h="7983" extrusionOk="0">
                  <a:moveTo>
                    <a:pt x="6613" y="5615"/>
                  </a:moveTo>
                  <a:cubicBezTo>
                    <a:pt x="6589" y="5657"/>
                    <a:pt x="6566" y="5698"/>
                    <a:pt x="6544" y="5737"/>
                  </a:cubicBezTo>
                  <a:lnTo>
                    <a:pt x="6544" y="5737"/>
                  </a:lnTo>
                  <a:cubicBezTo>
                    <a:pt x="6554" y="5722"/>
                    <a:pt x="6575" y="5683"/>
                    <a:pt x="6613" y="5615"/>
                  </a:cubicBezTo>
                  <a:close/>
                  <a:moveTo>
                    <a:pt x="5691" y="1"/>
                  </a:moveTo>
                  <a:cubicBezTo>
                    <a:pt x="5061" y="1"/>
                    <a:pt x="4233" y="478"/>
                    <a:pt x="3872" y="1095"/>
                  </a:cubicBezTo>
                  <a:cubicBezTo>
                    <a:pt x="3181" y="2267"/>
                    <a:pt x="1570" y="2999"/>
                    <a:pt x="628" y="4004"/>
                  </a:cubicBezTo>
                  <a:cubicBezTo>
                    <a:pt x="147" y="4485"/>
                    <a:pt x="1" y="5301"/>
                    <a:pt x="398" y="5887"/>
                  </a:cubicBezTo>
                  <a:cubicBezTo>
                    <a:pt x="880" y="6619"/>
                    <a:pt x="2344" y="7351"/>
                    <a:pt x="3139" y="7707"/>
                  </a:cubicBezTo>
                  <a:cubicBezTo>
                    <a:pt x="3524" y="7888"/>
                    <a:pt x="3890" y="7982"/>
                    <a:pt x="4233" y="7982"/>
                  </a:cubicBezTo>
                  <a:cubicBezTo>
                    <a:pt x="4841" y="7982"/>
                    <a:pt x="5376" y="7687"/>
                    <a:pt x="5818" y="7058"/>
                  </a:cubicBezTo>
                  <a:cubicBezTo>
                    <a:pt x="6027" y="6765"/>
                    <a:pt x="6194" y="6452"/>
                    <a:pt x="6341" y="6138"/>
                  </a:cubicBezTo>
                  <a:cubicBezTo>
                    <a:pt x="6405" y="5992"/>
                    <a:pt x="6470" y="5872"/>
                    <a:pt x="6544" y="5737"/>
                  </a:cubicBezTo>
                  <a:lnTo>
                    <a:pt x="6544" y="5737"/>
                  </a:lnTo>
                  <a:cubicBezTo>
                    <a:pt x="6541" y="5743"/>
                    <a:pt x="6539" y="5745"/>
                    <a:pt x="6539" y="5745"/>
                  </a:cubicBezTo>
                  <a:cubicBezTo>
                    <a:pt x="6531" y="5745"/>
                    <a:pt x="6889" y="5049"/>
                    <a:pt x="6905" y="5049"/>
                  </a:cubicBezTo>
                  <a:cubicBezTo>
                    <a:pt x="6905" y="5049"/>
                    <a:pt x="6906" y="5049"/>
                    <a:pt x="6906" y="5050"/>
                  </a:cubicBezTo>
                  <a:cubicBezTo>
                    <a:pt x="7031" y="4568"/>
                    <a:pt x="6927" y="4024"/>
                    <a:pt x="6927" y="3543"/>
                  </a:cubicBezTo>
                  <a:cubicBezTo>
                    <a:pt x="6927" y="3125"/>
                    <a:pt x="7136" y="2748"/>
                    <a:pt x="7115" y="2288"/>
                  </a:cubicBezTo>
                  <a:cubicBezTo>
                    <a:pt x="7052" y="1555"/>
                    <a:pt x="6989" y="300"/>
                    <a:pt x="6299" y="237"/>
                  </a:cubicBezTo>
                  <a:cubicBezTo>
                    <a:pt x="6152" y="73"/>
                    <a:pt x="5937" y="1"/>
                    <a:pt x="5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8;p52">
              <a:extLst>
                <a:ext uri="{FF2B5EF4-FFF2-40B4-BE49-F238E27FC236}">
                  <a16:creationId xmlns:a16="http://schemas.microsoft.com/office/drawing/2014/main" id="{D69AB4B0-6B59-C75C-A7E4-D31B3B418E81}"/>
                </a:ext>
              </a:extLst>
            </p:cNvPr>
            <p:cNvSpPr/>
            <p:nvPr/>
          </p:nvSpPr>
          <p:spPr>
            <a:xfrm>
              <a:off x="2397900" y="6609400"/>
              <a:ext cx="150675" cy="161575"/>
            </a:xfrm>
            <a:custGeom>
              <a:avLst/>
              <a:gdLst/>
              <a:ahLst/>
              <a:cxnLst/>
              <a:rect l="l" t="t" r="r" b="b"/>
              <a:pathLst>
                <a:path w="6027" h="6463" extrusionOk="0">
                  <a:moveTo>
                    <a:pt x="820" y="1"/>
                  </a:moveTo>
                  <a:cubicBezTo>
                    <a:pt x="597" y="1"/>
                    <a:pt x="418" y="177"/>
                    <a:pt x="273" y="587"/>
                  </a:cubicBezTo>
                  <a:cubicBezTo>
                    <a:pt x="1" y="1382"/>
                    <a:pt x="273" y="2009"/>
                    <a:pt x="524" y="2784"/>
                  </a:cubicBezTo>
                  <a:cubicBezTo>
                    <a:pt x="570" y="2939"/>
                    <a:pt x="594" y="3025"/>
                    <a:pt x="603" y="3025"/>
                  </a:cubicBezTo>
                  <a:cubicBezTo>
                    <a:pt x="606" y="3025"/>
                    <a:pt x="608" y="3014"/>
                    <a:pt x="608" y="2993"/>
                  </a:cubicBezTo>
                  <a:lnTo>
                    <a:pt x="608" y="3265"/>
                  </a:lnTo>
                  <a:cubicBezTo>
                    <a:pt x="608" y="3641"/>
                    <a:pt x="1172" y="4018"/>
                    <a:pt x="1235" y="4416"/>
                  </a:cubicBezTo>
                  <a:cubicBezTo>
                    <a:pt x="1361" y="5190"/>
                    <a:pt x="942" y="5901"/>
                    <a:pt x="1507" y="6299"/>
                  </a:cubicBezTo>
                  <a:cubicBezTo>
                    <a:pt x="1671" y="6416"/>
                    <a:pt x="1804" y="6463"/>
                    <a:pt x="1924" y="6463"/>
                  </a:cubicBezTo>
                  <a:cubicBezTo>
                    <a:pt x="2231" y="6463"/>
                    <a:pt x="2451" y="6154"/>
                    <a:pt x="2888" y="5943"/>
                  </a:cubicBezTo>
                  <a:cubicBezTo>
                    <a:pt x="3432" y="5818"/>
                    <a:pt x="3830" y="5399"/>
                    <a:pt x="4374" y="5085"/>
                  </a:cubicBezTo>
                  <a:cubicBezTo>
                    <a:pt x="5734" y="4437"/>
                    <a:pt x="6027" y="3851"/>
                    <a:pt x="4541" y="3097"/>
                  </a:cubicBezTo>
                  <a:cubicBezTo>
                    <a:pt x="3934" y="2784"/>
                    <a:pt x="3704" y="2721"/>
                    <a:pt x="3223" y="2281"/>
                  </a:cubicBezTo>
                  <a:lnTo>
                    <a:pt x="2930" y="1968"/>
                  </a:lnTo>
                  <a:cubicBezTo>
                    <a:pt x="2700" y="1716"/>
                    <a:pt x="2553" y="1424"/>
                    <a:pt x="2261" y="1193"/>
                  </a:cubicBezTo>
                  <a:cubicBezTo>
                    <a:pt x="1903" y="911"/>
                    <a:pt x="1698" y="138"/>
                    <a:pt x="1371" y="138"/>
                  </a:cubicBezTo>
                  <a:cubicBezTo>
                    <a:pt x="1334" y="138"/>
                    <a:pt x="1296" y="147"/>
                    <a:pt x="1256" y="168"/>
                  </a:cubicBezTo>
                  <a:cubicBezTo>
                    <a:pt x="1094" y="60"/>
                    <a:pt x="950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9;p52">
              <a:extLst>
                <a:ext uri="{FF2B5EF4-FFF2-40B4-BE49-F238E27FC236}">
                  <a16:creationId xmlns:a16="http://schemas.microsoft.com/office/drawing/2014/main" id="{80F6AEBF-1DD6-1ED2-9ECC-84C47700700B}"/>
                </a:ext>
              </a:extLst>
            </p:cNvPr>
            <p:cNvSpPr/>
            <p:nvPr/>
          </p:nvSpPr>
          <p:spPr>
            <a:xfrm>
              <a:off x="2062075" y="6970850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cubicBezTo>
                    <a:pt x="1" y="1"/>
                    <a:pt x="22" y="1"/>
                    <a:pt x="1" y="1"/>
                  </a:cubicBezTo>
                  <a:cubicBezTo>
                    <a:pt x="22" y="1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C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0;p52">
              <a:extLst>
                <a:ext uri="{FF2B5EF4-FFF2-40B4-BE49-F238E27FC236}">
                  <a16:creationId xmlns:a16="http://schemas.microsoft.com/office/drawing/2014/main" id="{23DA7A9E-85E0-342A-EEF1-8DB13CCA76E8}"/>
                </a:ext>
              </a:extLst>
            </p:cNvPr>
            <p:cNvSpPr/>
            <p:nvPr/>
          </p:nvSpPr>
          <p:spPr>
            <a:xfrm>
              <a:off x="2044300" y="6626250"/>
              <a:ext cx="434700" cy="455400"/>
            </a:xfrm>
            <a:custGeom>
              <a:avLst/>
              <a:gdLst/>
              <a:ahLst/>
              <a:cxnLst/>
              <a:rect l="l" t="t" r="r" b="b"/>
              <a:pathLst>
                <a:path w="17388" h="18216" extrusionOk="0">
                  <a:moveTo>
                    <a:pt x="13232" y="0"/>
                  </a:moveTo>
                  <a:cubicBezTo>
                    <a:pt x="12592" y="0"/>
                    <a:pt x="11825" y="337"/>
                    <a:pt x="11320" y="645"/>
                  </a:cubicBezTo>
                  <a:lnTo>
                    <a:pt x="11069" y="645"/>
                  </a:lnTo>
                  <a:cubicBezTo>
                    <a:pt x="10441" y="645"/>
                    <a:pt x="9834" y="1377"/>
                    <a:pt x="9521" y="1942"/>
                  </a:cubicBezTo>
                  <a:cubicBezTo>
                    <a:pt x="9228" y="2465"/>
                    <a:pt x="9123" y="2947"/>
                    <a:pt x="9186" y="3532"/>
                  </a:cubicBezTo>
                  <a:lnTo>
                    <a:pt x="9144" y="3532"/>
                  </a:lnTo>
                  <a:cubicBezTo>
                    <a:pt x="9077" y="3540"/>
                    <a:pt x="9012" y="3543"/>
                    <a:pt x="8947" y="3543"/>
                  </a:cubicBezTo>
                  <a:cubicBezTo>
                    <a:pt x="8276" y="3543"/>
                    <a:pt x="7681" y="3174"/>
                    <a:pt x="7052" y="2926"/>
                  </a:cubicBezTo>
                  <a:cubicBezTo>
                    <a:pt x="7010" y="2905"/>
                    <a:pt x="7679" y="1315"/>
                    <a:pt x="7638" y="1273"/>
                  </a:cubicBezTo>
                  <a:cubicBezTo>
                    <a:pt x="7782" y="939"/>
                    <a:pt x="7647" y="850"/>
                    <a:pt x="7349" y="850"/>
                  </a:cubicBezTo>
                  <a:cubicBezTo>
                    <a:pt x="7008" y="850"/>
                    <a:pt x="6453" y="968"/>
                    <a:pt x="5861" y="968"/>
                  </a:cubicBezTo>
                  <a:cubicBezTo>
                    <a:pt x="5770" y="968"/>
                    <a:pt x="5679" y="965"/>
                    <a:pt x="5587" y="959"/>
                  </a:cubicBezTo>
                  <a:cubicBezTo>
                    <a:pt x="5524" y="959"/>
                    <a:pt x="5441" y="959"/>
                    <a:pt x="5357" y="938"/>
                  </a:cubicBezTo>
                  <a:cubicBezTo>
                    <a:pt x="5332" y="936"/>
                    <a:pt x="5306" y="936"/>
                    <a:pt x="5282" y="936"/>
                  </a:cubicBezTo>
                  <a:cubicBezTo>
                    <a:pt x="4645" y="936"/>
                    <a:pt x="4114" y="1440"/>
                    <a:pt x="3913" y="1963"/>
                  </a:cubicBezTo>
                  <a:cubicBezTo>
                    <a:pt x="3495" y="3156"/>
                    <a:pt x="3348" y="4411"/>
                    <a:pt x="2951" y="5625"/>
                  </a:cubicBezTo>
                  <a:cubicBezTo>
                    <a:pt x="2553" y="6859"/>
                    <a:pt x="2197" y="8073"/>
                    <a:pt x="1988" y="9370"/>
                  </a:cubicBezTo>
                  <a:cubicBezTo>
                    <a:pt x="1779" y="10584"/>
                    <a:pt x="1549" y="11944"/>
                    <a:pt x="1026" y="13095"/>
                  </a:cubicBezTo>
                  <a:cubicBezTo>
                    <a:pt x="921" y="13304"/>
                    <a:pt x="837" y="13513"/>
                    <a:pt x="754" y="13743"/>
                  </a:cubicBezTo>
                  <a:cubicBezTo>
                    <a:pt x="754" y="13743"/>
                    <a:pt x="754" y="13743"/>
                    <a:pt x="754" y="13743"/>
                  </a:cubicBezTo>
                  <a:cubicBezTo>
                    <a:pt x="767" y="13743"/>
                    <a:pt x="585" y="14468"/>
                    <a:pt x="644" y="14468"/>
                  </a:cubicBezTo>
                  <a:cubicBezTo>
                    <a:pt x="654" y="14468"/>
                    <a:pt x="672" y="14447"/>
                    <a:pt x="698" y="14397"/>
                  </a:cubicBezTo>
                  <a:lnTo>
                    <a:pt x="698" y="14397"/>
                  </a:lnTo>
                  <a:cubicBezTo>
                    <a:pt x="456" y="14873"/>
                    <a:pt x="333" y="15426"/>
                    <a:pt x="210" y="15919"/>
                  </a:cubicBezTo>
                  <a:cubicBezTo>
                    <a:pt x="0" y="16861"/>
                    <a:pt x="503" y="17760"/>
                    <a:pt x="1486" y="18032"/>
                  </a:cubicBezTo>
                  <a:cubicBezTo>
                    <a:pt x="1792" y="18126"/>
                    <a:pt x="2100" y="18160"/>
                    <a:pt x="2409" y="18160"/>
                  </a:cubicBezTo>
                  <a:cubicBezTo>
                    <a:pt x="3282" y="18160"/>
                    <a:pt x="4162" y="17886"/>
                    <a:pt x="5043" y="17886"/>
                  </a:cubicBezTo>
                  <a:cubicBezTo>
                    <a:pt x="6821" y="17886"/>
                    <a:pt x="8525" y="18203"/>
                    <a:pt x="10331" y="18203"/>
                  </a:cubicBezTo>
                  <a:cubicBezTo>
                    <a:pt x="10437" y="18203"/>
                    <a:pt x="10544" y="18202"/>
                    <a:pt x="10651" y="18200"/>
                  </a:cubicBezTo>
                  <a:cubicBezTo>
                    <a:pt x="11529" y="18179"/>
                    <a:pt x="12429" y="18116"/>
                    <a:pt x="13308" y="18116"/>
                  </a:cubicBezTo>
                  <a:cubicBezTo>
                    <a:pt x="13790" y="18116"/>
                    <a:pt x="14244" y="18216"/>
                    <a:pt x="14705" y="18216"/>
                  </a:cubicBezTo>
                  <a:cubicBezTo>
                    <a:pt x="14804" y="18216"/>
                    <a:pt x="14903" y="18211"/>
                    <a:pt x="15003" y="18200"/>
                  </a:cubicBezTo>
                  <a:cubicBezTo>
                    <a:pt x="16781" y="18012"/>
                    <a:pt x="17388" y="16735"/>
                    <a:pt x="17388" y="15208"/>
                  </a:cubicBezTo>
                  <a:cubicBezTo>
                    <a:pt x="17367" y="13869"/>
                    <a:pt x="17074" y="12509"/>
                    <a:pt x="16802" y="11190"/>
                  </a:cubicBezTo>
                  <a:cubicBezTo>
                    <a:pt x="16446" y="9454"/>
                    <a:pt x="16342" y="7759"/>
                    <a:pt x="16049" y="6022"/>
                  </a:cubicBezTo>
                  <a:cubicBezTo>
                    <a:pt x="15840" y="4620"/>
                    <a:pt x="15463" y="3156"/>
                    <a:pt x="14668" y="1963"/>
                  </a:cubicBezTo>
                  <a:cubicBezTo>
                    <a:pt x="14438" y="1628"/>
                    <a:pt x="14333" y="436"/>
                    <a:pt x="14040" y="289"/>
                  </a:cubicBezTo>
                  <a:cubicBezTo>
                    <a:pt x="13833" y="82"/>
                    <a:pt x="13548" y="0"/>
                    <a:pt x="13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1;p52">
              <a:extLst>
                <a:ext uri="{FF2B5EF4-FFF2-40B4-BE49-F238E27FC236}">
                  <a16:creationId xmlns:a16="http://schemas.microsoft.com/office/drawing/2014/main" id="{83367A6E-71A1-7E2D-D5BC-FF98FD273FE8}"/>
                </a:ext>
              </a:extLst>
            </p:cNvPr>
            <p:cNvSpPr/>
            <p:nvPr/>
          </p:nvSpPr>
          <p:spPr>
            <a:xfrm>
              <a:off x="2040125" y="7063700"/>
              <a:ext cx="448300" cy="229825"/>
            </a:xfrm>
            <a:custGeom>
              <a:avLst/>
              <a:gdLst/>
              <a:ahLst/>
              <a:cxnLst/>
              <a:rect l="l" t="t" r="r" b="b"/>
              <a:pathLst>
                <a:path w="17932" h="9193" extrusionOk="0">
                  <a:moveTo>
                    <a:pt x="10152" y="3675"/>
                  </a:moveTo>
                  <a:lnTo>
                    <a:pt x="10152" y="3675"/>
                  </a:lnTo>
                  <a:cubicBezTo>
                    <a:pt x="10321" y="3681"/>
                    <a:pt x="10406" y="3692"/>
                    <a:pt x="10368" y="3692"/>
                  </a:cubicBezTo>
                  <a:cubicBezTo>
                    <a:pt x="10345" y="3692"/>
                    <a:pt x="10276" y="3688"/>
                    <a:pt x="10152" y="3675"/>
                  </a:cubicBezTo>
                  <a:close/>
                  <a:moveTo>
                    <a:pt x="15693" y="0"/>
                  </a:moveTo>
                  <a:cubicBezTo>
                    <a:pt x="14708" y="0"/>
                    <a:pt x="13520" y="457"/>
                    <a:pt x="12763" y="765"/>
                  </a:cubicBezTo>
                  <a:cubicBezTo>
                    <a:pt x="11970" y="440"/>
                    <a:pt x="11032" y="371"/>
                    <a:pt x="10107" y="371"/>
                  </a:cubicBezTo>
                  <a:cubicBezTo>
                    <a:pt x="9422" y="371"/>
                    <a:pt x="8745" y="409"/>
                    <a:pt x="8139" y="409"/>
                  </a:cubicBezTo>
                  <a:cubicBezTo>
                    <a:pt x="7611" y="409"/>
                    <a:pt x="7087" y="393"/>
                    <a:pt x="6568" y="393"/>
                  </a:cubicBezTo>
                  <a:cubicBezTo>
                    <a:pt x="5399" y="393"/>
                    <a:pt x="4254" y="473"/>
                    <a:pt x="3139" y="995"/>
                  </a:cubicBezTo>
                  <a:cubicBezTo>
                    <a:pt x="3119" y="1004"/>
                    <a:pt x="3095" y="1009"/>
                    <a:pt x="3067" y="1009"/>
                  </a:cubicBezTo>
                  <a:cubicBezTo>
                    <a:pt x="2825" y="1009"/>
                    <a:pt x="2290" y="682"/>
                    <a:pt x="2062" y="682"/>
                  </a:cubicBezTo>
                  <a:cubicBezTo>
                    <a:pt x="2031" y="682"/>
                    <a:pt x="2006" y="688"/>
                    <a:pt x="1988" y="702"/>
                  </a:cubicBezTo>
                  <a:cubicBezTo>
                    <a:pt x="1938" y="697"/>
                    <a:pt x="1889" y="694"/>
                    <a:pt x="1839" y="694"/>
                  </a:cubicBezTo>
                  <a:cubicBezTo>
                    <a:pt x="1468" y="694"/>
                    <a:pt x="1100" y="840"/>
                    <a:pt x="879" y="1246"/>
                  </a:cubicBezTo>
                  <a:cubicBezTo>
                    <a:pt x="774" y="1434"/>
                    <a:pt x="1255" y="2292"/>
                    <a:pt x="1193" y="2501"/>
                  </a:cubicBezTo>
                  <a:cubicBezTo>
                    <a:pt x="1046" y="2711"/>
                    <a:pt x="942" y="2962"/>
                    <a:pt x="921" y="3192"/>
                  </a:cubicBezTo>
                  <a:cubicBezTo>
                    <a:pt x="607" y="4133"/>
                    <a:pt x="398" y="5180"/>
                    <a:pt x="272" y="6037"/>
                  </a:cubicBezTo>
                  <a:cubicBezTo>
                    <a:pt x="146" y="6895"/>
                    <a:pt x="0" y="7921"/>
                    <a:pt x="690" y="8611"/>
                  </a:cubicBezTo>
                  <a:cubicBezTo>
                    <a:pt x="1151" y="9071"/>
                    <a:pt x="1883" y="9155"/>
                    <a:pt x="2511" y="9176"/>
                  </a:cubicBezTo>
                  <a:cubicBezTo>
                    <a:pt x="2674" y="9186"/>
                    <a:pt x="2865" y="9193"/>
                    <a:pt x="3072" y="9193"/>
                  </a:cubicBezTo>
                  <a:cubicBezTo>
                    <a:pt x="4169" y="9193"/>
                    <a:pt x="5733" y="9003"/>
                    <a:pt x="6172" y="8088"/>
                  </a:cubicBezTo>
                  <a:cubicBezTo>
                    <a:pt x="6800" y="6749"/>
                    <a:pt x="7386" y="5326"/>
                    <a:pt x="7574" y="3840"/>
                  </a:cubicBezTo>
                  <a:lnTo>
                    <a:pt x="7574" y="3715"/>
                  </a:lnTo>
                  <a:lnTo>
                    <a:pt x="7574" y="3673"/>
                  </a:lnTo>
                  <a:lnTo>
                    <a:pt x="9981" y="3673"/>
                  </a:lnTo>
                  <a:cubicBezTo>
                    <a:pt x="9983" y="3673"/>
                    <a:pt x="9985" y="3673"/>
                    <a:pt x="9987" y="3673"/>
                  </a:cubicBezTo>
                  <a:lnTo>
                    <a:pt x="9987" y="3673"/>
                  </a:lnTo>
                  <a:cubicBezTo>
                    <a:pt x="9299" y="3711"/>
                    <a:pt x="10609" y="4384"/>
                    <a:pt x="10629" y="4384"/>
                  </a:cubicBezTo>
                  <a:cubicBezTo>
                    <a:pt x="10629" y="4656"/>
                    <a:pt x="10608" y="4908"/>
                    <a:pt x="10566" y="5117"/>
                  </a:cubicBezTo>
                  <a:cubicBezTo>
                    <a:pt x="10504" y="6372"/>
                    <a:pt x="10629" y="8360"/>
                    <a:pt x="12178" y="8778"/>
                  </a:cubicBezTo>
                  <a:cubicBezTo>
                    <a:pt x="12521" y="8875"/>
                    <a:pt x="13079" y="8926"/>
                    <a:pt x="13702" y="8926"/>
                  </a:cubicBezTo>
                  <a:cubicBezTo>
                    <a:pt x="14975" y="8926"/>
                    <a:pt x="16519" y="8712"/>
                    <a:pt x="17053" y="8234"/>
                  </a:cubicBezTo>
                  <a:cubicBezTo>
                    <a:pt x="17932" y="7523"/>
                    <a:pt x="17785" y="6100"/>
                    <a:pt x="17639" y="5096"/>
                  </a:cubicBezTo>
                  <a:cubicBezTo>
                    <a:pt x="17618" y="4887"/>
                    <a:pt x="17555" y="4677"/>
                    <a:pt x="17534" y="4447"/>
                  </a:cubicBezTo>
                  <a:cubicBezTo>
                    <a:pt x="17534" y="4384"/>
                    <a:pt x="17513" y="4238"/>
                    <a:pt x="17513" y="4154"/>
                  </a:cubicBezTo>
                  <a:cubicBezTo>
                    <a:pt x="17513" y="3422"/>
                    <a:pt x="17597" y="1413"/>
                    <a:pt x="17157" y="702"/>
                  </a:cubicBezTo>
                  <a:cubicBezTo>
                    <a:pt x="16857" y="183"/>
                    <a:pt x="16316" y="0"/>
                    <a:pt x="15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2;p52">
              <a:extLst>
                <a:ext uri="{FF2B5EF4-FFF2-40B4-BE49-F238E27FC236}">
                  <a16:creationId xmlns:a16="http://schemas.microsoft.com/office/drawing/2014/main" id="{1E4CFEF8-9567-25D2-4E41-2579A4D54681}"/>
                </a:ext>
              </a:extLst>
            </p:cNvPr>
            <p:cNvSpPr/>
            <p:nvPr/>
          </p:nvSpPr>
          <p:spPr>
            <a:xfrm>
              <a:off x="1996175" y="7391000"/>
              <a:ext cx="104650" cy="58700"/>
            </a:xfrm>
            <a:custGeom>
              <a:avLst/>
              <a:gdLst/>
              <a:ahLst/>
              <a:cxnLst/>
              <a:rect l="l" t="t" r="r" b="b"/>
              <a:pathLst>
                <a:path w="4186" h="2348" extrusionOk="0">
                  <a:moveTo>
                    <a:pt x="2860" y="0"/>
                  </a:moveTo>
                  <a:cubicBezTo>
                    <a:pt x="2608" y="0"/>
                    <a:pt x="2371" y="30"/>
                    <a:pt x="2135" y="59"/>
                  </a:cubicBezTo>
                  <a:cubicBezTo>
                    <a:pt x="2009" y="80"/>
                    <a:pt x="1884" y="80"/>
                    <a:pt x="1737" y="122"/>
                  </a:cubicBezTo>
                  <a:cubicBezTo>
                    <a:pt x="1674" y="122"/>
                    <a:pt x="1570" y="143"/>
                    <a:pt x="1486" y="143"/>
                  </a:cubicBezTo>
                  <a:cubicBezTo>
                    <a:pt x="1423" y="154"/>
                    <a:pt x="1381" y="159"/>
                    <a:pt x="1366" y="159"/>
                  </a:cubicBezTo>
                  <a:cubicBezTo>
                    <a:pt x="1350" y="159"/>
                    <a:pt x="1360" y="154"/>
                    <a:pt x="1402" y="143"/>
                  </a:cubicBezTo>
                  <a:cubicBezTo>
                    <a:pt x="1300" y="110"/>
                    <a:pt x="1198" y="95"/>
                    <a:pt x="1098" y="95"/>
                  </a:cubicBezTo>
                  <a:cubicBezTo>
                    <a:pt x="506" y="95"/>
                    <a:pt x="0" y="637"/>
                    <a:pt x="0" y="1210"/>
                  </a:cubicBezTo>
                  <a:cubicBezTo>
                    <a:pt x="0" y="1786"/>
                    <a:pt x="496" y="2348"/>
                    <a:pt x="1061" y="2348"/>
                  </a:cubicBezTo>
                  <a:cubicBezTo>
                    <a:pt x="1173" y="2348"/>
                    <a:pt x="1288" y="2326"/>
                    <a:pt x="1402" y="2277"/>
                  </a:cubicBezTo>
                  <a:cubicBezTo>
                    <a:pt x="1925" y="2068"/>
                    <a:pt x="2825" y="2026"/>
                    <a:pt x="3474" y="1922"/>
                  </a:cubicBezTo>
                  <a:cubicBezTo>
                    <a:pt x="3892" y="1859"/>
                    <a:pt x="4185" y="1378"/>
                    <a:pt x="4185" y="980"/>
                  </a:cubicBezTo>
                  <a:cubicBezTo>
                    <a:pt x="4143" y="436"/>
                    <a:pt x="3704" y="59"/>
                    <a:pt x="3181" y="18"/>
                  </a:cubicBezTo>
                  <a:cubicBezTo>
                    <a:pt x="3071" y="5"/>
                    <a:pt x="2964" y="0"/>
                    <a:pt x="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3;p52">
              <a:extLst>
                <a:ext uri="{FF2B5EF4-FFF2-40B4-BE49-F238E27FC236}">
                  <a16:creationId xmlns:a16="http://schemas.microsoft.com/office/drawing/2014/main" id="{C182916B-9B30-7AC2-DEC4-266F34206EFE}"/>
                </a:ext>
              </a:extLst>
            </p:cNvPr>
            <p:cNvSpPr/>
            <p:nvPr/>
          </p:nvSpPr>
          <p:spPr>
            <a:xfrm>
              <a:off x="2394250" y="7369525"/>
              <a:ext cx="153800" cy="78500"/>
            </a:xfrm>
            <a:custGeom>
              <a:avLst/>
              <a:gdLst/>
              <a:ahLst/>
              <a:cxnLst/>
              <a:rect l="l" t="t" r="r" b="b"/>
              <a:pathLst>
                <a:path w="6152" h="3140" extrusionOk="0">
                  <a:moveTo>
                    <a:pt x="2929" y="0"/>
                  </a:moveTo>
                  <a:cubicBezTo>
                    <a:pt x="2524" y="0"/>
                    <a:pt x="2120" y="48"/>
                    <a:pt x="1716" y="61"/>
                  </a:cubicBezTo>
                  <a:cubicBezTo>
                    <a:pt x="20" y="81"/>
                    <a:pt x="1" y="2719"/>
                    <a:pt x="1658" y="2719"/>
                  </a:cubicBezTo>
                  <a:cubicBezTo>
                    <a:pt x="1677" y="2719"/>
                    <a:pt x="1696" y="2719"/>
                    <a:pt x="1716" y="2718"/>
                  </a:cubicBezTo>
                  <a:cubicBezTo>
                    <a:pt x="2050" y="2704"/>
                    <a:pt x="2383" y="2657"/>
                    <a:pt x="2717" y="2657"/>
                  </a:cubicBezTo>
                  <a:cubicBezTo>
                    <a:pt x="2906" y="2657"/>
                    <a:pt x="3096" y="2672"/>
                    <a:pt x="3285" y="2718"/>
                  </a:cubicBezTo>
                  <a:cubicBezTo>
                    <a:pt x="3557" y="2802"/>
                    <a:pt x="3808" y="3011"/>
                    <a:pt x="4101" y="3094"/>
                  </a:cubicBezTo>
                  <a:cubicBezTo>
                    <a:pt x="4224" y="3125"/>
                    <a:pt x="4346" y="3140"/>
                    <a:pt x="4467" y="3140"/>
                  </a:cubicBezTo>
                  <a:cubicBezTo>
                    <a:pt x="4762" y="3140"/>
                    <a:pt x="5054" y="3054"/>
                    <a:pt x="5336" y="2906"/>
                  </a:cubicBezTo>
                  <a:cubicBezTo>
                    <a:pt x="6152" y="2404"/>
                    <a:pt x="6005" y="1316"/>
                    <a:pt x="5315" y="793"/>
                  </a:cubicBezTo>
                  <a:cubicBezTo>
                    <a:pt x="4896" y="500"/>
                    <a:pt x="4373" y="270"/>
                    <a:pt x="3787" y="102"/>
                  </a:cubicBezTo>
                  <a:cubicBezTo>
                    <a:pt x="3501" y="24"/>
                    <a:pt x="3215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4;p52">
              <a:extLst>
                <a:ext uri="{FF2B5EF4-FFF2-40B4-BE49-F238E27FC236}">
                  <a16:creationId xmlns:a16="http://schemas.microsoft.com/office/drawing/2014/main" id="{E4871D0C-756A-8DBE-79AA-C04D241129E5}"/>
                </a:ext>
              </a:extLst>
            </p:cNvPr>
            <p:cNvSpPr/>
            <p:nvPr/>
          </p:nvSpPr>
          <p:spPr>
            <a:xfrm>
              <a:off x="1751725" y="6151225"/>
              <a:ext cx="918225" cy="571725"/>
            </a:xfrm>
            <a:custGeom>
              <a:avLst/>
              <a:gdLst/>
              <a:ahLst/>
              <a:cxnLst/>
              <a:rect l="l" t="t" r="r" b="b"/>
              <a:pathLst>
                <a:path w="36729" h="22869" extrusionOk="0">
                  <a:moveTo>
                    <a:pt x="25288" y="1"/>
                  </a:moveTo>
                  <a:cubicBezTo>
                    <a:pt x="23964" y="1"/>
                    <a:pt x="23491" y="451"/>
                    <a:pt x="21517" y="647"/>
                  </a:cubicBezTo>
                  <a:cubicBezTo>
                    <a:pt x="20784" y="710"/>
                    <a:pt x="20052" y="815"/>
                    <a:pt x="19320" y="1003"/>
                  </a:cubicBezTo>
                  <a:cubicBezTo>
                    <a:pt x="18998" y="546"/>
                    <a:pt x="18455" y="319"/>
                    <a:pt x="17909" y="319"/>
                  </a:cubicBezTo>
                  <a:cubicBezTo>
                    <a:pt x="17104" y="319"/>
                    <a:pt x="16293" y="813"/>
                    <a:pt x="16181" y="1798"/>
                  </a:cubicBezTo>
                  <a:cubicBezTo>
                    <a:pt x="16136" y="1801"/>
                    <a:pt x="16091" y="1802"/>
                    <a:pt x="16045" y="1802"/>
                  </a:cubicBezTo>
                  <a:cubicBezTo>
                    <a:pt x="15772" y="1802"/>
                    <a:pt x="15491" y="1756"/>
                    <a:pt x="15239" y="1756"/>
                  </a:cubicBezTo>
                  <a:cubicBezTo>
                    <a:pt x="14926" y="1798"/>
                    <a:pt x="14612" y="1840"/>
                    <a:pt x="14319" y="1924"/>
                  </a:cubicBezTo>
                  <a:cubicBezTo>
                    <a:pt x="14050" y="1824"/>
                    <a:pt x="13773" y="1777"/>
                    <a:pt x="13499" y="1777"/>
                  </a:cubicBezTo>
                  <a:cubicBezTo>
                    <a:pt x="13196" y="1777"/>
                    <a:pt x="12899" y="1835"/>
                    <a:pt x="12624" y="1945"/>
                  </a:cubicBezTo>
                  <a:cubicBezTo>
                    <a:pt x="12247" y="1463"/>
                    <a:pt x="11677" y="1191"/>
                    <a:pt x="11110" y="1191"/>
                  </a:cubicBezTo>
                  <a:cubicBezTo>
                    <a:pt x="10542" y="1191"/>
                    <a:pt x="9977" y="1463"/>
                    <a:pt x="9611" y="2070"/>
                  </a:cubicBezTo>
                  <a:cubicBezTo>
                    <a:pt x="9527" y="2217"/>
                    <a:pt x="9465" y="2363"/>
                    <a:pt x="9381" y="2530"/>
                  </a:cubicBezTo>
                  <a:cubicBezTo>
                    <a:pt x="9282" y="2513"/>
                    <a:pt x="9181" y="2504"/>
                    <a:pt x="9080" y="2504"/>
                  </a:cubicBezTo>
                  <a:cubicBezTo>
                    <a:pt x="8584" y="2504"/>
                    <a:pt x="8072" y="2713"/>
                    <a:pt x="7602" y="3095"/>
                  </a:cubicBezTo>
                  <a:cubicBezTo>
                    <a:pt x="7330" y="3305"/>
                    <a:pt x="7100" y="3577"/>
                    <a:pt x="6912" y="3849"/>
                  </a:cubicBezTo>
                  <a:cubicBezTo>
                    <a:pt x="6431" y="4246"/>
                    <a:pt x="5970" y="4769"/>
                    <a:pt x="5719" y="5188"/>
                  </a:cubicBezTo>
                  <a:cubicBezTo>
                    <a:pt x="5405" y="5732"/>
                    <a:pt x="5112" y="6401"/>
                    <a:pt x="4903" y="7071"/>
                  </a:cubicBezTo>
                  <a:cubicBezTo>
                    <a:pt x="4380" y="6652"/>
                    <a:pt x="3648" y="6443"/>
                    <a:pt x="3020" y="6422"/>
                  </a:cubicBezTo>
                  <a:cubicBezTo>
                    <a:pt x="2981" y="6420"/>
                    <a:pt x="2942" y="6419"/>
                    <a:pt x="2903" y="6419"/>
                  </a:cubicBezTo>
                  <a:cubicBezTo>
                    <a:pt x="1584" y="6419"/>
                    <a:pt x="0" y="7431"/>
                    <a:pt x="467" y="8975"/>
                  </a:cubicBezTo>
                  <a:cubicBezTo>
                    <a:pt x="886" y="10377"/>
                    <a:pt x="1032" y="11423"/>
                    <a:pt x="2309" y="11569"/>
                  </a:cubicBezTo>
                  <a:cubicBezTo>
                    <a:pt x="2429" y="11586"/>
                    <a:pt x="2561" y="11592"/>
                    <a:pt x="2700" y="11592"/>
                  </a:cubicBezTo>
                  <a:cubicBezTo>
                    <a:pt x="3117" y="11592"/>
                    <a:pt x="3600" y="11537"/>
                    <a:pt x="4052" y="11537"/>
                  </a:cubicBezTo>
                  <a:cubicBezTo>
                    <a:pt x="4231" y="11537"/>
                    <a:pt x="4405" y="11545"/>
                    <a:pt x="4568" y="11569"/>
                  </a:cubicBezTo>
                  <a:cubicBezTo>
                    <a:pt x="4673" y="11569"/>
                    <a:pt x="4778" y="11590"/>
                    <a:pt x="4882" y="11590"/>
                  </a:cubicBezTo>
                  <a:cubicBezTo>
                    <a:pt x="5175" y="13097"/>
                    <a:pt x="5970" y="15085"/>
                    <a:pt x="6765" y="16361"/>
                  </a:cubicBezTo>
                  <a:cubicBezTo>
                    <a:pt x="7540" y="17658"/>
                    <a:pt x="9297" y="18077"/>
                    <a:pt x="10532" y="18997"/>
                  </a:cubicBezTo>
                  <a:cubicBezTo>
                    <a:pt x="11934" y="20043"/>
                    <a:pt x="13859" y="20169"/>
                    <a:pt x="15553" y="20357"/>
                  </a:cubicBezTo>
                  <a:cubicBezTo>
                    <a:pt x="16275" y="20441"/>
                    <a:pt x="16903" y="20483"/>
                    <a:pt x="17525" y="20483"/>
                  </a:cubicBezTo>
                  <a:cubicBezTo>
                    <a:pt x="18148" y="20483"/>
                    <a:pt x="18765" y="20441"/>
                    <a:pt x="19466" y="20357"/>
                  </a:cubicBezTo>
                  <a:lnTo>
                    <a:pt x="19466" y="20357"/>
                  </a:lnTo>
                  <a:cubicBezTo>
                    <a:pt x="19466" y="20483"/>
                    <a:pt x="19445" y="20860"/>
                    <a:pt x="19445" y="20985"/>
                  </a:cubicBezTo>
                  <a:cubicBezTo>
                    <a:pt x="19341" y="21173"/>
                    <a:pt x="19299" y="21383"/>
                    <a:pt x="19299" y="21592"/>
                  </a:cubicBezTo>
                  <a:cubicBezTo>
                    <a:pt x="19299" y="22261"/>
                    <a:pt x="19864" y="22868"/>
                    <a:pt x="20554" y="22868"/>
                  </a:cubicBezTo>
                  <a:cubicBezTo>
                    <a:pt x="21098" y="22868"/>
                    <a:pt x="21621" y="22471"/>
                    <a:pt x="21747" y="21927"/>
                  </a:cubicBezTo>
                  <a:cubicBezTo>
                    <a:pt x="21830" y="21613"/>
                    <a:pt x="21768" y="21278"/>
                    <a:pt x="21642" y="20985"/>
                  </a:cubicBezTo>
                  <a:lnTo>
                    <a:pt x="21642" y="20567"/>
                  </a:lnTo>
                  <a:cubicBezTo>
                    <a:pt x="21642" y="20441"/>
                    <a:pt x="21621" y="20336"/>
                    <a:pt x="21558" y="20211"/>
                  </a:cubicBezTo>
                  <a:cubicBezTo>
                    <a:pt x="22605" y="19918"/>
                    <a:pt x="23630" y="19541"/>
                    <a:pt x="24697" y="19227"/>
                  </a:cubicBezTo>
                  <a:cubicBezTo>
                    <a:pt x="26120" y="18809"/>
                    <a:pt x="27417" y="18600"/>
                    <a:pt x="28652" y="17742"/>
                  </a:cubicBezTo>
                  <a:cubicBezTo>
                    <a:pt x="29886" y="16884"/>
                    <a:pt x="30849" y="15754"/>
                    <a:pt x="31602" y="14478"/>
                  </a:cubicBezTo>
                  <a:cubicBezTo>
                    <a:pt x="32753" y="12511"/>
                    <a:pt x="33004" y="10314"/>
                    <a:pt x="33129" y="8117"/>
                  </a:cubicBezTo>
                  <a:cubicBezTo>
                    <a:pt x="33548" y="8075"/>
                    <a:pt x="33945" y="7824"/>
                    <a:pt x="34154" y="7447"/>
                  </a:cubicBezTo>
                  <a:cubicBezTo>
                    <a:pt x="34154" y="7406"/>
                    <a:pt x="34175" y="7385"/>
                    <a:pt x="34196" y="7364"/>
                  </a:cubicBezTo>
                  <a:lnTo>
                    <a:pt x="34364" y="7196"/>
                  </a:lnTo>
                  <a:lnTo>
                    <a:pt x="34426" y="7134"/>
                  </a:lnTo>
                  <a:cubicBezTo>
                    <a:pt x="34430" y="7130"/>
                    <a:pt x="34434" y="7128"/>
                    <a:pt x="34438" y="7128"/>
                  </a:cubicBezTo>
                  <a:cubicBezTo>
                    <a:pt x="34498" y="7128"/>
                    <a:pt x="34591" y="7554"/>
                    <a:pt x="34668" y="7554"/>
                  </a:cubicBezTo>
                  <a:cubicBezTo>
                    <a:pt x="34671" y="7554"/>
                    <a:pt x="34674" y="7554"/>
                    <a:pt x="34678" y="7552"/>
                  </a:cubicBezTo>
                  <a:cubicBezTo>
                    <a:pt x="35138" y="7175"/>
                    <a:pt x="36079" y="6422"/>
                    <a:pt x="36372" y="5899"/>
                  </a:cubicBezTo>
                  <a:cubicBezTo>
                    <a:pt x="36728" y="5167"/>
                    <a:pt x="35975" y="3472"/>
                    <a:pt x="35305" y="3074"/>
                  </a:cubicBezTo>
                  <a:cubicBezTo>
                    <a:pt x="35193" y="3008"/>
                    <a:pt x="35076" y="2978"/>
                    <a:pt x="34956" y="2978"/>
                  </a:cubicBezTo>
                  <a:cubicBezTo>
                    <a:pt x="34362" y="2978"/>
                    <a:pt x="33718" y="3710"/>
                    <a:pt x="33422" y="4267"/>
                  </a:cubicBezTo>
                  <a:cubicBezTo>
                    <a:pt x="33380" y="4309"/>
                    <a:pt x="33380" y="4330"/>
                    <a:pt x="33359" y="4372"/>
                  </a:cubicBezTo>
                  <a:lnTo>
                    <a:pt x="33234" y="4518"/>
                  </a:lnTo>
                  <a:cubicBezTo>
                    <a:pt x="33150" y="3723"/>
                    <a:pt x="32962" y="2949"/>
                    <a:pt x="32522" y="2321"/>
                  </a:cubicBezTo>
                  <a:cubicBezTo>
                    <a:pt x="31790" y="1296"/>
                    <a:pt x="27877" y="292"/>
                    <a:pt x="26664" y="124"/>
                  </a:cubicBezTo>
                  <a:cubicBezTo>
                    <a:pt x="26102" y="37"/>
                    <a:pt x="25661" y="1"/>
                    <a:pt x="25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5;p52">
              <a:extLst>
                <a:ext uri="{FF2B5EF4-FFF2-40B4-BE49-F238E27FC236}">
                  <a16:creationId xmlns:a16="http://schemas.microsoft.com/office/drawing/2014/main" id="{DA62CF4F-ED39-5602-2CD1-0CFEEC7DE415}"/>
                </a:ext>
              </a:extLst>
            </p:cNvPr>
            <p:cNvSpPr/>
            <p:nvPr/>
          </p:nvSpPr>
          <p:spPr>
            <a:xfrm>
              <a:off x="1911950" y="6420250"/>
              <a:ext cx="127150" cy="135400"/>
            </a:xfrm>
            <a:custGeom>
              <a:avLst/>
              <a:gdLst/>
              <a:ahLst/>
              <a:cxnLst/>
              <a:rect l="l" t="t" r="r" b="b"/>
              <a:pathLst>
                <a:path w="5086" h="5416" extrusionOk="0">
                  <a:moveTo>
                    <a:pt x="2511" y="1"/>
                  </a:moveTo>
                  <a:cubicBezTo>
                    <a:pt x="2311" y="1"/>
                    <a:pt x="2113" y="31"/>
                    <a:pt x="1926" y="97"/>
                  </a:cubicBezTo>
                  <a:cubicBezTo>
                    <a:pt x="921" y="495"/>
                    <a:pt x="168" y="1520"/>
                    <a:pt x="126" y="2587"/>
                  </a:cubicBezTo>
                  <a:cubicBezTo>
                    <a:pt x="63" y="2775"/>
                    <a:pt x="1" y="2984"/>
                    <a:pt x="1" y="3194"/>
                  </a:cubicBezTo>
                  <a:cubicBezTo>
                    <a:pt x="1" y="3382"/>
                    <a:pt x="43" y="3570"/>
                    <a:pt x="63" y="3738"/>
                  </a:cubicBezTo>
                  <a:cubicBezTo>
                    <a:pt x="108" y="3872"/>
                    <a:pt x="258" y="4280"/>
                    <a:pt x="259" y="4280"/>
                  </a:cubicBezTo>
                  <a:cubicBezTo>
                    <a:pt x="259" y="4280"/>
                    <a:pt x="235" y="4212"/>
                    <a:pt x="168" y="4031"/>
                  </a:cubicBezTo>
                  <a:lnTo>
                    <a:pt x="168" y="4031"/>
                  </a:lnTo>
                  <a:cubicBezTo>
                    <a:pt x="440" y="4700"/>
                    <a:pt x="817" y="5077"/>
                    <a:pt x="1486" y="5328"/>
                  </a:cubicBezTo>
                  <a:cubicBezTo>
                    <a:pt x="1641" y="5390"/>
                    <a:pt x="1805" y="5415"/>
                    <a:pt x="1971" y="5415"/>
                  </a:cubicBezTo>
                  <a:cubicBezTo>
                    <a:pt x="2366" y="5415"/>
                    <a:pt x="2773" y="5272"/>
                    <a:pt x="3097" y="5140"/>
                  </a:cubicBezTo>
                  <a:cubicBezTo>
                    <a:pt x="3725" y="4889"/>
                    <a:pt x="4332" y="4261"/>
                    <a:pt x="4625" y="3654"/>
                  </a:cubicBezTo>
                  <a:cubicBezTo>
                    <a:pt x="5085" y="2650"/>
                    <a:pt x="5043" y="1541"/>
                    <a:pt x="4227" y="725"/>
                  </a:cubicBezTo>
                  <a:cubicBezTo>
                    <a:pt x="3783" y="297"/>
                    <a:pt x="3135" y="1"/>
                    <a:pt x="2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6;p52">
              <a:extLst>
                <a:ext uri="{FF2B5EF4-FFF2-40B4-BE49-F238E27FC236}">
                  <a16:creationId xmlns:a16="http://schemas.microsoft.com/office/drawing/2014/main" id="{C9B0AE16-C270-6B41-FCE3-9F36B80870F9}"/>
                </a:ext>
              </a:extLst>
            </p:cNvPr>
            <p:cNvSpPr/>
            <p:nvPr/>
          </p:nvSpPr>
          <p:spPr>
            <a:xfrm>
              <a:off x="2436100" y="6357500"/>
              <a:ext cx="133925" cy="125300"/>
            </a:xfrm>
            <a:custGeom>
              <a:avLst/>
              <a:gdLst/>
              <a:ahLst/>
              <a:cxnLst/>
              <a:rect l="l" t="t" r="r" b="b"/>
              <a:pathLst>
                <a:path w="5357" h="5012" extrusionOk="0">
                  <a:moveTo>
                    <a:pt x="2303" y="1"/>
                  </a:moveTo>
                  <a:cubicBezTo>
                    <a:pt x="2155" y="1"/>
                    <a:pt x="2008" y="11"/>
                    <a:pt x="1862" y="33"/>
                  </a:cubicBezTo>
                  <a:cubicBezTo>
                    <a:pt x="733" y="180"/>
                    <a:pt x="0" y="1414"/>
                    <a:pt x="42" y="2502"/>
                  </a:cubicBezTo>
                  <a:cubicBezTo>
                    <a:pt x="118" y="3774"/>
                    <a:pt x="1055" y="5012"/>
                    <a:pt x="2337" y="5012"/>
                  </a:cubicBezTo>
                  <a:cubicBezTo>
                    <a:pt x="2469" y="5012"/>
                    <a:pt x="2603" y="4999"/>
                    <a:pt x="2741" y="4971"/>
                  </a:cubicBezTo>
                  <a:cubicBezTo>
                    <a:pt x="3055" y="4909"/>
                    <a:pt x="3369" y="4741"/>
                    <a:pt x="3599" y="4490"/>
                  </a:cubicBezTo>
                  <a:cubicBezTo>
                    <a:pt x="3704" y="4448"/>
                    <a:pt x="3850" y="4365"/>
                    <a:pt x="3913" y="4281"/>
                  </a:cubicBezTo>
                  <a:cubicBezTo>
                    <a:pt x="3976" y="4260"/>
                    <a:pt x="4018" y="4218"/>
                    <a:pt x="4080" y="4176"/>
                  </a:cubicBezTo>
                  <a:cubicBezTo>
                    <a:pt x="4436" y="4030"/>
                    <a:pt x="4750" y="3758"/>
                    <a:pt x="4938" y="3402"/>
                  </a:cubicBezTo>
                  <a:cubicBezTo>
                    <a:pt x="5064" y="3130"/>
                    <a:pt x="5147" y="2858"/>
                    <a:pt x="5147" y="2586"/>
                  </a:cubicBezTo>
                  <a:cubicBezTo>
                    <a:pt x="5357" y="1812"/>
                    <a:pt x="5022" y="849"/>
                    <a:pt x="4290" y="452"/>
                  </a:cubicBezTo>
                  <a:cubicBezTo>
                    <a:pt x="4018" y="285"/>
                    <a:pt x="3766" y="243"/>
                    <a:pt x="3474" y="201"/>
                  </a:cubicBezTo>
                  <a:cubicBezTo>
                    <a:pt x="3106" y="78"/>
                    <a:pt x="2705" y="1"/>
                    <a:pt x="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7;p52">
              <a:extLst>
                <a:ext uri="{FF2B5EF4-FFF2-40B4-BE49-F238E27FC236}">
                  <a16:creationId xmlns:a16="http://schemas.microsoft.com/office/drawing/2014/main" id="{B04E8A98-DAEA-3657-67E4-CBE1CB16E73D}"/>
                </a:ext>
              </a:extLst>
            </p:cNvPr>
            <p:cNvSpPr/>
            <p:nvPr/>
          </p:nvSpPr>
          <p:spPr>
            <a:xfrm>
              <a:off x="2115600" y="6376600"/>
              <a:ext cx="29350" cy="22025"/>
            </a:xfrm>
            <a:custGeom>
              <a:avLst/>
              <a:gdLst/>
              <a:ahLst/>
              <a:cxnLst/>
              <a:rect l="l" t="t" r="r" b="b"/>
              <a:pathLst>
                <a:path w="1174" h="881" extrusionOk="0">
                  <a:moveTo>
                    <a:pt x="618" y="0"/>
                  </a:moveTo>
                  <a:cubicBezTo>
                    <a:pt x="605" y="0"/>
                    <a:pt x="593" y="1"/>
                    <a:pt x="580" y="2"/>
                  </a:cubicBezTo>
                  <a:cubicBezTo>
                    <a:pt x="1" y="22"/>
                    <a:pt x="55" y="881"/>
                    <a:pt x="582" y="881"/>
                  </a:cubicBezTo>
                  <a:cubicBezTo>
                    <a:pt x="588" y="881"/>
                    <a:pt x="594" y="881"/>
                    <a:pt x="601" y="881"/>
                  </a:cubicBezTo>
                  <a:cubicBezTo>
                    <a:pt x="1173" y="860"/>
                    <a:pt x="1146" y="0"/>
                    <a:pt x="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8;p52">
              <a:extLst>
                <a:ext uri="{FF2B5EF4-FFF2-40B4-BE49-F238E27FC236}">
                  <a16:creationId xmlns:a16="http://schemas.microsoft.com/office/drawing/2014/main" id="{3FAE317E-0987-E59F-431F-AA3FE6CB95C9}"/>
                </a:ext>
              </a:extLst>
            </p:cNvPr>
            <p:cNvSpPr/>
            <p:nvPr/>
          </p:nvSpPr>
          <p:spPr>
            <a:xfrm>
              <a:off x="2184475" y="6346500"/>
              <a:ext cx="13125" cy="8175"/>
            </a:xfrm>
            <a:custGeom>
              <a:avLst/>
              <a:gdLst/>
              <a:ahLst/>
              <a:cxnLst/>
              <a:rect l="l" t="t" r="r" b="b"/>
              <a:pathLst>
                <a:path w="525" h="327" extrusionOk="0">
                  <a:moveTo>
                    <a:pt x="367" y="1"/>
                  </a:moveTo>
                  <a:cubicBezTo>
                    <a:pt x="348" y="1"/>
                    <a:pt x="330" y="5"/>
                    <a:pt x="315" y="13"/>
                  </a:cubicBezTo>
                  <a:cubicBezTo>
                    <a:pt x="252" y="13"/>
                    <a:pt x="168" y="55"/>
                    <a:pt x="126" y="55"/>
                  </a:cubicBezTo>
                  <a:cubicBezTo>
                    <a:pt x="1" y="76"/>
                    <a:pt x="1" y="306"/>
                    <a:pt x="126" y="306"/>
                  </a:cubicBezTo>
                  <a:cubicBezTo>
                    <a:pt x="168" y="306"/>
                    <a:pt x="252" y="327"/>
                    <a:pt x="315" y="327"/>
                  </a:cubicBezTo>
                  <a:cubicBezTo>
                    <a:pt x="357" y="327"/>
                    <a:pt x="378" y="327"/>
                    <a:pt x="440" y="306"/>
                  </a:cubicBezTo>
                  <a:cubicBezTo>
                    <a:pt x="482" y="285"/>
                    <a:pt x="524" y="222"/>
                    <a:pt x="524" y="160"/>
                  </a:cubicBezTo>
                  <a:cubicBezTo>
                    <a:pt x="524" y="97"/>
                    <a:pt x="482" y="76"/>
                    <a:pt x="461" y="55"/>
                  </a:cubicBezTo>
                  <a:cubicBezTo>
                    <a:pt x="435" y="15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8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9;p52">
              <a:extLst>
                <a:ext uri="{FF2B5EF4-FFF2-40B4-BE49-F238E27FC236}">
                  <a16:creationId xmlns:a16="http://schemas.microsoft.com/office/drawing/2014/main" id="{181AD294-C672-0268-F0D1-D1D1D467B52F}"/>
                </a:ext>
              </a:extLst>
            </p:cNvPr>
            <p:cNvSpPr/>
            <p:nvPr/>
          </p:nvSpPr>
          <p:spPr>
            <a:xfrm>
              <a:off x="2244650" y="6385500"/>
              <a:ext cx="18675" cy="14700"/>
            </a:xfrm>
            <a:custGeom>
              <a:avLst/>
              <a:gdLst/>
              <a:ahLst/>
              <a:cxnLst/>
              <a:rect l="l" t="t" r="r" b="b"/>
              <a:pathLst>
                <a:path w="747" h="588" extrusionOk="0">
                  <a:moveTo>
                    <a:pt x="376" y="1"/>
                  </a:moveTo>
                  <a:cubicBezTo>
                    <a:pt x="369" y="1"/>
                    <a:pt x="363" y="1"/>
                    <a:pt x="356" y="1"/>
                  </a:cubicBezTo>
                  <a:cubicBezTo>
                    <a:pt x="0" y="22"/>
                    <a:pt x="21" y="587"/>
                    <a:pt x="377" y="587"/>
                  </a:cubicBezTo>
                  <a:cubicBezTo>
                    <a:pt x="747" y="546"/>
                    <a:pt x="73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0;p52">
              <a:extLst>
                <a:ext uri="{FF2B5EF4-FFF2-40B4-BE49-F238E27FC236}">
                  <a16:creationId xmlns:a16="http://schemas.microsoft.com/office/drawing/2014/main" id="{D7375A0F-B279-8706-C39B-412163F4C0FF}"/>
                </a:ext>
              </a:extLst>
            </p:cNvPr>
            <p:cNvSpPr/>
            <p:nvPr/>
          </p:nvSpPr>
          <p:spPr>
            <a:xfrm>
              <a:off x="2298525" y="6341575"/>
              <a:ext cx="22500" cy="19400"/>
            </a:xfrm>
            <a:custGeom>
              <a:avLst/>
              <a:gdLst/>
              <a:ahLst/>
              <a:cxnLst/>
              <a:rect l="l" t="t" r="r" b="b"/>
              <a:pathLst>
                <a:path w="900" h="776" extrusionOk="0">
                  <a:moveTo>
                    <a:pt x="502" y="1"/>
                  </a:moveTo>
                  <a:cubicBezTo>
                    <a:pt x="482" y="1"/>
                    <a:pt x="419" y="1"/>
                    <a:pt x="398" y="43"/>
                  </a:cubicBezTo>
                  <a:cubicBezTo>
                    <a:pt x="293" y="64"/>
                    <a:pt x="189" y="64"/>
                    <a:pt x="105" y="168"/>
                  </a:cubicBezTo>
                  <a:cubicBezTo>
                    <a:pt x="63" y="252"/>
                    <a:pt x="0" y="315"/>
                    <a:pt x="0" y="419"/>
                  </a:cubicBezTo>
                  <a:cubicBezTo>
                    <a:pt x="0" y="482"/>
                    <a:pt x="21" y="566"/>
                    <a:pt x="63" y="608"/>
                  </a:cubicBezTo>
                  <a:cubicBezTo>
                    <a:pt x="105" y="691"/>
                    <a:pt x="189" y="733"/>
                    <a:pt x="293" y="775"/>
                  </a:cubicBezTo>
                  <a:lnTo>
                    <a:pt x="523" y="775"/>
                  </a:lnTo>
                  <a:cubicBezTo>
                    <a:pt x="628" y="775"/>
                    <a:pt x="712" y="712"/>
                    <a:pt x="795" y="629"/>
                  </a:cubicBezTo>
                  <a:cubicBezTo>
                    <a:pt x="879" y="566"/>
                    <a:pt x="900" y="482"/>
                    <a:pt x="900" y="377"/>
                  </a:cubicBezTo>
                  <a:cubicBezTo>
                    <a:pt x="900" y="273"/>
                    <a:pt x="837" y="168"/>
                    <a:pt x="774" y="105"/>
                  </a:cubicBezTo>
                  <a:cubicBezTo>
                    <a:pt x="712" y="64"/>
                    <a:pt x="586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1;p52">
              <a:extLst>
                <a:ext uri="{FF2B5EF4-FFF2-40B4-BE49-F238E27FC236}">
                  <a16:creationId xmlns:a16="http://schemas.microsoft.com/office/drawing/2014/main" id="{9649B527-EDDA-12CF-FDC3-01280D252F53}"/>
                </a:ext>
              </a:extLst>
            </p:cNvPr>
            <p:cNvSpPr/>
            <p:nvPr/>
          </p:nvSpPr>
          <p:spPr>
            <a:xfrm>
              <a:off x="2166700" y="6413200"/>
              <a:ext cx="19050" cy="14200"/>
            </a:xfrm>
            <a:custGeom>
              <a:avLst/>
              <a:gdLst/>
              <a:ahLst/>
              <a:cxnLst/>
              <a:rect l="l" t="t" r="r" b="b"/>
              <a:pathLst>
                <a:path w="762" h="568" extrusionOk="0">
                  <a:moveTo>
                    <a:pt x="396" y="0"/>
                  </a:moveTo>
                  <a:cubicBezTo>
                    <a:pt x="383" y="0"/>
                    <a:pt x="370" y="1"/>
                    <a:pt x="356" y="2"/>
                  </a:cubicBezTo>
                  <a:cubicBezTo>
                    <a:pt x="7" y="23"/>
                    <a:pt x="1" y="568"/>
                    <a:pt x="377" y="568"/>
                  </a:cubicBezTo>
                  <a:cubicBezTo>
                    <a:pt x="384" y="568"/>
                    <a:pt x="391" y="568"/>
                    <a:pt x="398" y="567"/>
                  </a:cubicBezTo>
                  <a:cubicBezTo>
                    <a:pt x="762" y="547"/>
                    <a:pt x="755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2;p52">
              <a:extLst>
                <a:ext uri="{FF2B5EF4-FFF2-40B4-BE49-F238E27FC236}">
                  <a16:creationId xmlns:a16="http://schemas.microsoft.com/office/drawing/2014/main" id="{E71752F4-C286-D650-F7D9-DEDA99BE2544}"/>
                </a:ext>
              </a:extLst>
            </p:cNvPr>
            <p:cNvSpPr/>
            <p:nvPr/>
          </p:nvSpPr>
          <p:spPr>
            <a:xfrm>
              <a:off x="2314200" y="6411150"/>
              <a:ext cx="19925" cy="22000"/>
            </a:xfrm>
            <a:custGeom>
              <a:avLst/>
              <a:gdLst/>
              <a:ahLst/>
              <a:cxnLst/>
              <a:rect l="l" t="t" r="r" b="b"/>
              <a:pathLst>
                <a:path w="797" h="880" extrusionOk="0">
                  <a:moveTo>
                    <a:pt x="378" y="1"/>
                  </a:moveTo>
                  <a:cubicBezTo>
                    <a:pt x="273" y="1"/>
                    <a:pt x="189" y="43"/>
                    <a:pt x="147" y="105"/>
                  </a:cubicBezTo>
                  <a:cubicBezTo>
                    <a:pt x="1" y="210"/>
                    <a:pt x="22" y="398"/>
                    <a:pt x="22" y="524"/>
                  </a:cubicBezTo>
                  <a:cubicBezTo>
                    <a:pt x="22" y="733"/>
                    <a:pt x="210" y="880"/>
                    <a:pt x="419" y="880"/>
                  </a:cubicBezTo>
                  <a:cubicBezTo>
                    <a:pt x="608" y="880"/>
                    <a:pt x="796" y="712"/>
                    <a:pt x="796" y="503"/>
                  </a:cubicBezTo>
                  <a:cubicBezTo>
                    <a:pt x="775" y="356"/>
                    <a:pt x="775" y="189"/>
                    <a:pt x="629" y="105"/>
                  </a:cubicBezTo>
                  <a:cubicBezTo>
                    <a:pt x="545" y="43"/>
                    <a:pt x="48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3;p52">
              <a:extLst>
                <a:ext uri="{FF2B5EF4-FFF2-40B4-BE49-F238E27FC236}">
                  <a16:creationId xmlns:a16="http://schemas.microsoft.com/office/drawing/2014/main" id="{57B7231C-339D-FE3F-E392-4630C9FB2E9C}"/>
                </a:ext>
              </a:extLst>
            </p:cNvPr>
            <p:cNvSpPr/>
            <p:nvPr/>
          </p:nvSpPr>
          <p:spPr>
            <a:xfrm>
              <a:off x="1671850" y="5706975"/>
              <a:ext cx="1011175" cy="643225"/>
            </a:xfrm>
            <a:custGeom>
              <a:avLst/>
              <a:gdLst/>
              <a:ahLst/>
              <a:cxnLst/>
              <a:rect l="l" t="t" r="r" b="b"/>
              <a:pathLst>
                <a:path w="40447" h="25729" extrusionOk="0">
                  <a:moveTo>
                    <a:pt x="15494" y="1"/>
                  </a:moveTo>
                  <a:cubicBezTo>
                    <a:pt x="14762" y="1"/>
                    <a:pt x="14066" y="112"/>
                    <a:pt x="13517" y="318"/>
                  </a:cubicBezTo>
                  <a:cubicBezTo>
                    <a:pt x="12074" y="841"/>
                    <a:pt x="10358" y="2013"/>
                    <a:pt x="10525" y="3603"/>
                  </a:cubicBezTo>
                  <a:cubicBezTo>
                    <a:pt x="10504" y="3687"/>
                    <a:pt x="10881" y="4210"/>
                    <a:pt x="10839" y="4315"/>
                  </a:cubicBezTo>
                  <a:cubicBezTo>
                    <a:pt x="10827" y="4316"/>
                    <a:pt x="10814" y="4316"/>
                    <a:pt x="10802" y="4316"/>
                  </a:cubicBezTo>
                  <a:cubicBezTo>
                    <a:pt x="10415" y="4316"/>
                    <a:pt x="10325" y="3770"/>
                    <a:pt x="10030" y="3770"/>
                  </a:cubicBezTo>
                  <a:cubicBezTo>
                    <a:pt x="9984" y="3770"/>
                    <a:pt x="9934" y="3783"/>
                    <a:pt x="9877" y="3813"/>
                  </a:cubicBezTo>
                  <a:cubicBezTo>
                    <a:pt x="9730" y="3624"/>
                    <a:pt x="9521" y="3478"/>
                    <a:pt x="9249" y="3352"/>
                  </a:cubicBezTo>
                  <a:cubicBezTo>
                    <a:pt x="8988" y="3213"/>
                    <a:pt x="8710" y="3150"/>
                    <a:pt x="8425" y="3150"/>
                  </a:cubicBezTo>
                  <a:cubicBezTo>
                    <a:pt x="7087" y="3150"/>
                    <a:pt x="5615" y="4538"/>
                    <a:pt x="5253" y="5884"/>
                  </a:cubicBezTo>
                  <a:cubicBezTo>
                    <a:pt x="5064" y="6554"/>
                    <a:pt x="5190" y="7181"/>
                    <a:pt x="5566" y="7704"/>
                  </a:cubicBezTo>
                  <a:cubicBezTo>
                    <a:pt x="5504" y="7788"/>
                    <a:pt x="5504" y="8688"/>
                    <a:pt x="5462" y="8751"/>
                  </a:cubicBezTo>
                  <a:cubicBezTo>
                    <a:pt x="3683" y="9420"/>
                    <a:pt x="2051" y="9985"/>
                    <a:pt x="2574" y="11973"/>
                  </a:cubicBezTo>
                  <a:cubicBezTo>
                    <a:pt x="2784" y="12768"/>
                    <a:pt x="3202" y="13396"/>
                    <a:pt x="3767" y="13919"/>
                  </a:cubicBezTo>
                  <a:cubicBezTo>
                    <a:pt x="3662" y="14274"/>
                    <a:pt x="3579" y="14672"/>
                    <a:pt x="3516" y="15028"/>
                  </a:cubicBezTo>
                  <a:lnTo>
                    <a:pt x="3516" y="15132"/>
                  </a:lnTo>
                  <a:cubicBezTo>
                    <a:pt x="1" y="15739"/>
                    <a:pt x="900" y="17706"/>
                    <a:pt x="1884" y="19631"/>
                  </a:cubicBezTo>
                  <a:cubicBezTo>
                    <a:pt x="2051" y="20008"/>
                    <a:pt x="1089" y="21786"/>
                    <a:pt x="1424" y="21995"/>
                  </a:cubicBezTo>
                  <a:cubicBezTo>
                    <a:pt x="1591" y="22602"/>
                    <a:pt x="3516" y="23355"/>
                    <a:pt x="3913" y="23857"/>
                  </a:cubicBezTo>
                  <a:cubicBezTo>
                    <a:pt x="4297" y="24337"/>
                    <a:pt x="4822" y="24553"/>
                    <a:pt x="5391" y="24553"/>
                  </a:cubicBezTo>
                  <a:cubicBezTo>
                    <a:pt x="5442" y="24553"/>
                    <a:pt x="5494" y="24551"/>
                    <a:pt x="5546" y="24548"/>
                  </a:cubicBezTo>
                  <a:cubicBezTo>
                    <a:pt x="5727" y="24401"/>
                    <a:pt x="5798" y="24243"/>
                    <a:pt x="5965" y="24243"/>
                  </a:cubicBezTo>
                  <a:cubicBezTo>
                    <a:pt x="6202" y="24243"/>
                    <a:pt x="6632" y="24561"/>
                    <a:pt x="7847" y="25678"/>
                  </a:cubicBezTo>
                  <a:cubicBezTo>
                    <a:pt x="7884" y="25715"/>
                    <a:pt x="7930" y="25728"/>
                    <a:pt x="7981" y="25728"/>
                  </a:cubicBezTo>
                  <a:cubicBezTo>
                    <a:pt x="8103" y="25728"/>
                    <a:pt x="8252" y="25651"/>
                    <a:pt x="8370" y="25636"/>
                  </a:cubicBezTo>
                  <a:cubicBezTo>
                    <a:pt x="8391" y="25552"/>
                    <a:pt x="8412" y="25489"/>
                    <a:pt x="8412" y="25427"/>
                  </a:cubicBezTo>
                  <a:cubicBezTo>
                    <a:pt x="8600" y="24820"/>
                    <a:pt x="8370" y="23460"/>
                    <a:pt x="8684" y="22874"/>
                  </a:cubicBezTo>
                  <a:cubicBezTo>
                    <a:pt x="8831" y="22623"/>
                    <a:pt x="8935" y="22456"/>
                    <a:pt x="9123" y="22225"/>
                  </a:cubicBezTo>
                  <a:cubicBezTo>
                    <a:pt x="9103" y="22142"/>
                    <a:pt x="9165" y="22079"/>
                    <a:pt x="9312" y="22016"/>
                  </a:cubicBezTo>
                  <a:cubicBezTo>
                    <a:pt x="9333" y="21995"/>
                    <a:pt x="9354" y="21974"/>
                    <a:pt x="9375" y="21974"/>
                  </a:cubicBezTo>
                  <a:cubicBezTo>
                    <a:pt x="9396" y="21947"/>
                    <a:pt x="9426" y="21936"/>
                    <a:pt x="9462" y="21936"/>
                  </a:cubicBezTo>
                  <a:cubicBezTo>
                    <a:pt x="9655" y="21936"/>
                    <a:pt x="10028" y="22259"/>
                    <a:pt x="10218" y="22259"/>
                  </a:cubicBezTo>
                  <a:cubicBezTo>
                    <a:pt x="10239" y="22259"/>
                    <a:pt x="10258" y="22255"/>
                    <a:pt x="10274" y="22246"/>
                  </a:cubicBezTo>
                  <a:cubicBezTo>
                    <a:pt x="10389" y="22189"/>
                    <a:pt x="10511" y="22157"/>
                    <a:pt x="10631" y="22157"/>
                  </a:cubicBezTo>
                  <a:cubicBezTo>
                    <a:pt x="10730" y="22157"/>
                    <a:pt x="10829" y="22178"/>
                    <a:pt x="10923" y="22225"/>
                  </a:cubicBezTo>
                  <a:cubicBezTo>
                    <a:pt x="10923" y="22204"/>
                    <a:pt x="10923" y="22163"/>
                    <a:pt x="10944" y="22163"/>
                  </a:cubicBezTo>
                  <a:cubicBezTo>
                    <a:pt x="11111" y="22204"/>
                    <a:pt x="11300" y="22225"/>
                    <a:pt x="11425" y="22225"/>
                  </a:cubicBezTo>
                  <a:cubicBezTo>
                    <a:pt x="11497" y="22231"/>
                    <a:pt x="11566" y="22233"/>
                    <a:pt x="11633" y="22233"/>
                  </a:cubicBezTo>
                  <a:cubicBezTo>
                    <a:pt x="12620" y="22233"/>
                    <a:pt x="12963" y="21669"/>
                    <a:pt x="13748" y="21179"/>
                  </a:cubicBezTo>
                  <a:cubicBezTo>
                    <a:pt x="13762" y="21181"/>
                    <a:pt x="13780" y="21182"/>
                    <a:pt x="13803" y="21182"/>
                  </a:cubicBezTo>
                  <a:cubicBezTo>
                    <a:pt x="14071" y="21182"/>
                    <a:pt x="14869" y="21071"/>
                    <a:pt x="15024" y="21033"/>
                  </a:cubicBezTo>
                  <a:cubicBezTo>
                    <a:pt x="15924" y="20740"/>
                    <a:pt x="16028" y="19819"/>
                    <a:pt x="16593" y="19108"/>
                  </a:cubicBezTo>
                  <a:cubicBezTo>
                    <a:pt x="16991" y="19254"/>
                    <a:pt x="17911" y="19463"/>
                    <a:pt x="18330" y="19484"/>
                  </a:cubicBezTo>
                  <a:cubicBezTo>
                    <a:pt x="18337" y="19485"/>
                    <a:pt x="18344" y="19485"/>
                    <a:pt x="18351" y="19485"/>
                  </a:cubicBezTo>
                  <a:cubicBezTo>
                    <a:pt x="18892" y="19485"/>
                    <a:pt x="19613" y="18688"/>
                    <a:pt x="20150" y="18564"/>
                  </a:cubicBezTo>
                  <a:cubicBezTo>
                    <a:pt x="20212" y="18547"/>
                    <a:pt x="20272" y="18539"/>
                    <a:pt x="20331" y="18539"/>
                  </a:cubicBezTo>
                  <a:cubicBezTo>
                    <a:pt x="20774" y="18539"/>
                    <a:pt x="21119" y="18971"/>
                    <a:pt x="21424" y="18971"/>
                  </a:cubicBezTo>
                  <a:cubicBezTo>
                    <a:pt x="21526" y="18971"/>
                    <a:pt x="21624" y="18923"/>
                    <a:pt x="21719" y="18794"/>
                  </a:cubicBezTo>
                  <a:cubicBezTo>
                    <a:pt x="22138" y="19463"/>
                    <a:pt x="22745" y="19840"/>
                    <a:pt x="23707" y="19882"/>
                  </a:cubicBezTo>
                  <a:cubicBezTo>
                    <a:pt x="23720" y="19882"/>
                    <a:pt x="23733" y="19882"/>
                    <a:pt x="23746" y="19882"/>
                  </a:cubicBezTo>
                  <a:cubicBezTo>
                    <a:pt x="24735" y="19882"/>
                    <a:pt x="25641" y="19098"/>
                    <a:pt x="26302" y="18334"/>
                  </a:cubicBezTo>
                  <a:cubicBezTo>
                    <a:pt x="26490" y="18438"/>
                    <a:pt x="26720" y="18522"/>
                    <a:pt x="26950" y="18564"/>
                  </a:cubicBezTo>
                  <a:cubicBezTo>
                    <a:pt x="27224" y="18628"/>
                    <a:pt x="27488" y="18659"/>
                    <a:pt x="27742" y="18659"/>
                  </a:cubicBezTo>
                  <a:cubicBezTo>
                    <a:pt x="28556" y="18659"/>
                    <a:pt x="29264" y="18347"/>
                    <a:pt x="29838" y="17852"/>
                  </a:cubicBezTo>
                  <a:cubicBezTo>
                    <a:pt x="30101" y="18060"/>
                    <a:pt x="30391" y="18158"/>
                    <a:pt x="30679" y="18158"/>
                  </a:cubicBezTo>
                  <a:cubicBezTo>
                    <a:pt x="30826" y="18158"/>
                    <a:pt x="30973" y="18132"/>
                    <a:pt x="31114" y="18083"/>
                  </a:cubicBezTo>
                  <a:cubicBezTo>
                    <a:pt x="31219" y="18271"/>
                    <a:pt x="31323" y="18438"/>
                    <a:pt x="31512" y="18564"/>
                  </a:cubicBezTo>
                  <a:cubicBezTo>
                    <a:pt x="32132" y="19091"/>
                    <a:pt x="32799" y="19308"/>
                    <a:pt x="33538" y="19308"/>
                  </a:cubicBezTo>
                  <a:cubicBezTo>
                    <a:pt x="33795" y="19308"/>
                    <a:pt x="34061" y="19282"/>
                    <a:pt x="34336" y="19233"/>
                  </a:cubicBezTo>
                  <a:cubicBezTo>
                    <a:pt x="34420" y="19212"/>
                    <a:pt x="34483" y="19212"/>
                    <a:pt x="34567" y="19191"/>
                  </a:cubicBezTo>
                  <a:cubicBezTo>
                    <a:pt x="34588" y="19296"/>
                    <a:pt x="34567" y="19380"/>
                    <a:pt x="34588" y="19422"/>
                  </a:cubicBezTo>
                  <a:cubicBezTo>
                    <a:pt x="34671" y="19735"/>
                    <a:pt x="35613" y="20238"/>
                    <a:pt x="35801" y="21535"/>
                  </a:cubicBezTo>
                  <a:cubicBezTo>
                    <a:pt x="35801" y="21535"/>
                    <a:pt x="38417" y="21263"/>
                    <a:pt x="39044" y="20154"/>
                  </a:cubicBezTo>
                  <a:cubicBezTo>
                    <a:pt x="39505" y="19338"/>
                    <a:pt x="38312" y="18752"/>
                    <a:pt x="37873" y="18145"/>
                  </a:cubicBezTo>
                  <a:cubicBezTo>
                    <a:pt x="38751" y="17748"/>
                    <a:pt x="40425" y="16555"/>
                    <a:pt x="39714" y="15634"/>
                  </a:cubicBezTo>
                  <a:cubicBezTo>
                    <a:pt x="39651" y="15509"/>
                    <a:pt x="39567" y="15404"/>
                    <a:pt x="39463" y="15300"/>
                  </a:cubicBezTo>
                  <a:cubicBezTo>
                    <a:pt x="39379" y="15132"/>
                    <a:pt x="38877" y="14651"/>
                    <a:pt x="38521" y="14128"/>
                  </a:cubicBezTo>
                  <a:cubicBezTo>
                    <a:pt x="38919" y="13877"/>
                    <a:pt x="39484" y="13751"/>
                    <a:pt x="39651" y="13312"/>
                  </a:cubicBezTo>
                  <a:cubicBezTo>
                    <a:pt x="40028" y="12287"/>
                    <a:pt x="40446" y="11471"/>
                    <a:pt x="39567" y="10613"/>
                  </a:cubicBezTo>
                  <a:cubicBezTo>
                    <a:pt x="38781" y="9842"/>
                    <a:pt x="37871" y="8961"/>
                    <a:pt x="37008" y="8961"/>
                  </a:cubicBezTo>
                  <a:cubicBezTo>
                    <a:pt x="36746" y="8961"/>
                    <a:pt x="36489" y="9042"/>
                    <a:pt x="36240" y="9232"/>
                  </a:cubicBezTo>
                  <a:cubicBezTo>
                    <a:pt x="36128" y="9315"/>
                    <a:pt x="36017" y="9330"/>
                    <a:pt x="35912" y="9330"/>
                  </a:cubicBezTo>
                  <a:cubicBezTo>
                    <a:pt x="35851" y="9330"/>
                    <a:pt x="35792" y="9325"/>
                    <a:pt x="35735" y="9325"/>
                  </a:cubicBezTo>
                  <a:cubicBezTo>
                    <a:pt x="35615" y="9325"/>
                    <a:pt x="35503" y="9347"/>
                    <a:pt x="35404" y="9483"/>
                  </a:cubicBezTo>
                  <a:cubicBezTo>
                    <a:pt x="35376" y="9467"/>
                    <a:pt x="35349" y="9459"/>
                    <a:pt x="35323" y="9459"/>
                  </a:cubicBezTo>
                  <a:cubicBezTo>
                    <a:pt x="35045" y="9459"/>
                    <a:pt x="34850" y="10311"/>
                    <a:pt x="34546" y="10311"/>
                  </a:cubicBezTo>
                  <a:cubicBezTo>
                    <a:pt x="34512" y="10311"/>
                    <a:pt x="34477" y="10301"/>
                    <a:pt x="34441" y="10278"/>
                  </a:cubicBezTo>
                  <a:cubicBezTo>
                    <a:pt x="34964" y="9378"/>
                    <a:pt x="35592" y="8604"/>
                    <a:pt x="35948" y="7600"/>
                  </a:cubicBezTo>
                  <a:cubicBezTo>
                    <a:pt x="36324" y="6554"/>
                    <a:pt x="36261" y="5256"/>
                    <a:pt x="35780" y="4294"/>
                  </a:cubicBezTo>
                  <a:cubicBezTo>
                    <a:pt x="34978" y="2690"/>
                    <a:pt x="32849" y="1615"/>
                    <a:pt x="30984" y="1615"/>
                  </a:cubicBezTo>
                  <a:cubicBezTo>
                    <a:pt x="30416" y="1615"/>
                    <a:pt x="29872" y="1715"/>
                    <a:pt x="29398" y="1929"/>
                  </a:cubicBezTo>
                  <a:cubicBezTo>
                    <a:pt x="29043" y="2097"/>
                    <a:pt x="27955" y="2725"/>
                    <a:pt x="27662" y="2955"/>
                  </a:cubicBezTo>
                  <a:cubicBezTo>
                    <a:pt x="26541" y="1587"/>
                    <a:pt x="25208" y="522"/>
                    <a:pt x="23767" y="522"/>
                  </a:cubicBezTo>
                  <a:cubicBezTo>
                    <a:pt x="23137" y="522"/>
                    <a:pt x="22486" y="726"/>
                    <a:pt x="21824" y="1197"/>
                  </a:cubicBezTo>
                  <a:cubicBezTo>
                    <a:pt x="21800" y="1196"/>
                    <a:pt x="21776" y="1196"/>
                    <a:pt x="21752" y="1196"/>
                  </a:cubicBezTo>
                  <a:cubicBezTo>
                    <a:pt x="21206" y="1196"/>
                    <a:pt x="20610" y="1416"/>
                    <a:pt x="20129" y="1637"/>
                  </a:cubicBezTo>
                  <a:cubicBezTo>
                    <a:pt x="19774" y="1804"/>
                    <a:pt x="20255" y="2976"/>
                    <a:pt x="19983" y="3269"/>
                  </a:cubicBezTo>
                  <a:cubicBezTo>
                    <a:pt x="19983" y="2746"/>
                    <a:pt x="19899" y="2243"/>
                    <a:pt x="19690" y="1846"/>
                  </a:cubicBezTo>
                  <a:cubicBezTo>
                    <a:pt x="18952" y="558"/>
                    <a:pt x="17134" y="1"/>
                    <a:pt x="15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4;p52">
              <a:extLst>
                <a:ext uri="{FF2B5EF4-FFF2-40B4-BE49-F238E27FC236}">
                  <a16:creationId xmlns:a16="http://schemas.microsoft.com/office/drawing/2014/main" id="{5CDBFE33-D43C-4B7E-02CF-6FF23E5DC70B}"/>
                </a:ext>
              </a:extLst>
            </p:cNvPr>
            <p:cNvSpPr/>
            <p:nvPr/>
          </p:nvSpPr>
          <p:spPr>
            <a:xfrm>
              <a:off x="2006625" y="6346825"/>
              <a:ext cx="35600" cy="47325"/>
            </a:xfrm>
            <a:custGeom>
              <a:avLst/>
              <a:gdLst/>
              <a:ahLst/>
              <a:cxnLst/>
              <a:rect l="l" t="t" r="r" b="b"/>
              <a:pathLst>
                <a:path w="1424" h="1893" extrusionOk="0">
                  <a:moveTo>
                    <a:pt x="823" y="1"/>
                  </a:moveTo>
                  <a:cubicBezTo>
                    <a:pt x="625" y="1"/>
                    <a:pt x="437" y="93"/>
                    <a:pt x="315" y="230"/>
                  </a:cubicBezTo>
                  <a:cubicBezTo>
                    <a:pt x="43" y="565"/>
                    <a:pt x="1" y="921"/>
                    <a:pt x="22" y="1318"/>
                  </a:cubicBezTo>
                  <a:cubicBezTo>
                    <a:pt x="41" y="1639"/>
                    <a:pt x="366" y="1892"/>
                    <a:pt x="676" y="1892"/>
                  </a:cubicBezTo>
                  <a:cubicBezTo>
                    <a:pt x="709" y="1892"/>
                    <a:pt x="742" y="1889"/>
                    <a:pt x="775" y="1883"/>
                  </a:cubicBezTo>
                  <a:cubicBezTo>
                    <a:pt x="1110" y="1841"/>
                    <a:pt x="1424" y="1465"/>
                    <a:pt x="1361" y="1130"/>
                  </a:cubicBezTo>
                  <a:cubicBezTo>
                    <a:pt x="1319" y="1088"/>
                    <a:pt x="1319" y="1004"/>
                    <a:pt x="1319" y="942"/>
                  </a:cubicBezTo>
                  <a:cubicBezTo>
                    <a:pt x="1403" y="816"/>
                    <a:pt x="1424" y="691"/>
                    <a:pt x="1424" y="523"/>
                  </a:cubicBezTo>
                  <a:cubicBezTo>
                    <a:pt x="1424" y="314"/>
                    <a:pt x="1256" y="105"/>
                    <a:pt x="1047" y="42"/>
                  </a:cubicBezTo>
                  <a:cubicBezTo>
                    <a:pt x="973" y="13"/>
                    <a:pt x="897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5;p52">
              <a:extLst>
                <a:ext uri="{FF2B5EF4-FFF2-40B4-BE49-F238E27FC236}">
                  <a16:creationId xmlns:a16="http://schemas.microsoft.com/office/drawing/2014/main" id="{DD015BCA-A080-5740-780D-09628A09553E}"/>
                </a:ext>
              </a:extLst>
            </p:cNvPr>
            <p:cNvSpPr/>
            <p:nvPr/>
          </p:nvSpPr>
          <p:spPr>
            <a:xfrm>
              <a:off x="2418825" y="6301575"/>
              <a:ext cx="34025" cy="50500"/>
            </a:xfrm>
            <a:custGeom>
              <a:avLst/>
              <a:gdLst/>
              <a:ahLst/>
              <a:cxnLst/>
              <a:rect l="l" t="t" r="r" b="b"/>
              <a:pathLst>
                <a:path w="1361" h="2020" extrusionOk="0">
                  <a:moveTo>
                    <a:pt x="683" y="0"/>
                  </a:moveTo>
                  <a:cubicBezTo>
                    <a:pt x="445" y="0"/>
                    <a:pt x="210" y="136"/>
                    <a:pt x="147" y="408"/>
                  </a:cubicBezTo>
                  <a:cubicBezTo>
                    <a:pt x="63" y="722"/>
                    <a:pt x="1" y="1036"/>
                    <a:pt x="1" y="1350"/>
                  </a:cubicBezTo>
                  <a:cubicBezTo>
                    <a:pt x="1" y="1705"/>
                    <a:pt x="315" y="2019"/>
                    <a:pt x="691" y="2019"/>
                  </a:cubicBezTo>
                  <a:cubicBezTo>
                    <a:pt x="1047" y="2019"/>
                    <a:pt x="1361" y="1705"/>
                    <a:pt x="1361" y="1350"/>
                  </a:cubicBezTo>
                  <a:cubicBezTo>
                    <a:pt x="1361" y="1036"/>
                    <a:pt x="1319" y="722"/>
                    <a:pt x="1235" y="408"/>
                  </a:cubicBezTo>
                  <a:cubicBezTo>
                    <a:pt x="1162" y="136"/>
                    <a:pt x="921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6;p52">
              <a:extLst>
                <a:ext uri="{FF2B5EF4-FFF2-40B4-BE49-F238E27FC236}">
                  <a16:creationId xmlns:a16="http://schemas.microsoft.com/office/drawing/2014/main" id="{C6B6A7DB-4D9D-773B-1069-785228330ECD}"/>
                </a:ext>
              </a:extLst>
            </p:cNvPr>
            <p:cNvSpPr/>
            <p:nvPr/>
          </p:nvSpPr>
          <p:spPr>
            <a:xfrm>
              <a:off x="1688075" y="5693675"/>
              <a:ext cx="1002275" cy="1756875"/>
            </a:xfrm>
            <a:custGeom>
              <a:avLst/>
              <a:gdLst/>
              <a:ahLst/>
              <a:cxnLst/>
              <a:rect l="l" t="t" r="r" b="b"/>
              <a:pathLst>
                <a:path w="40091" h="70275" extrusionOk="0">
                  <a:moveTo>
                    <a:pt x="18853" y="3466"/>
                  </a:moveTo>
                  <a:lnTo>
                    <a:pt x="18853" y="3466"/>
                  </a:lnTo>
                  <a:cubicBezTo>
                    <a:pt x="18957" y="3884"/>
                    <a:pt x="18978" y="4261"/>
                    <a:pt x="18769" y="4617"/>
                  </a:cubicBezTo>
                  <a:cubicBezTo>
                    <a:pt x="18735" y="4668"/>
                    <a:pt x="18590" y="4733"/>
                    <a:pt x="18492" y="4733"/>
                  </a:cubicBezTo>
                  <a:cubicBezTo>
                    <a:pt x="18470" y="4733"/>
                    <a:pt x="18450" y="4729"/>
                    <a:pt x="18434" y="4721"/>
                  </a:cubicBezTo>
                  <a:cubicBezTo>
                    <a:pt x="18350" y="4638"/>
                    <a:pt x="18392" y="4324"/>
                    <a:pt x="18413" y="4219"/>
                  </a:cubicBezTo>
                  <a:cubicBezTo>
                    <a:pt x="18497" y="3989"/>
                    <a:pt x="18643" y="3717"/>
                    <a:pt x="18853" y="3466"/>
                  </a:cubicBezTo>
                  <a:close/>
                  <a:moveTo>
                    <a:pt x="9604" y="4638"/>
                  </a:moveTo>
                  <a:lnTo>
                    <a:pt x="9604" y="4638"/>
                  </a:lnTo>
                  <a:cubicBezTo>
                    <a:pt x="9855" y="4826"/>
                    <a:pt x="10127" y="5035"/>
                    <a:pt x="10274" y="5265"/>
                  </a:cubicBezTo>
                  <a:cubicBezTo>
                    <a:pt x="10337" y="5349"/>
                    <a:pt x="10420" y="5475"/>
                    <a:pt x="10358" y="5558"/>
                  </a:cubicBezTo>
                  <a:cubicBezTo>
                    <a:pt x="10276" y="5646"/>
                    <a:pt x="10182" y="5684"/>
                    <a:pt x="10088" y="5684"/>
                  </a:cubicBezTo>
                  <a:cubicBezTo>
                    <a:pt x="9891" y="5684"/>
                    <a:pt x="9696" y="5519"/>
                    <a:pt x="9625" y="5307"/>
                  </a:cubicBezTo>
                  <a:cubicBezTo>
                    <a:pt x="9542" y="5098"/>
                    <a:pt x="9542" y="4868"/>
                    <a:pt x="9604" y="4638"/>
                  </a:cubicBezTo>
                  <a:close/>
                  <a:moveTo>
                    <a:pt x="27013" y="3926"/>
                  </a:moveTo>
                  <a:cubicBezTo>
                    <a:pt x="27306" y="4324"/>
                    <a:pt x="27536" y="4742"/>
                    <a:pt x="27682" y="5265"/>
                  </a:cubicBezTo>
                  <a:cubicBezTo>
                    <a:pt x="27850" y="5726"/>
                    <a:pt x="27913" y="6332"/>
                    <a:pt x="27682" y="6835"/>
                  </a:cubicBezTo>
                  <a:cubicBezTo>
                    <a:pt x="27620" y="7044"/>
                    <a:pt x="27452" y="7232"/>
                    <a:pt x="27243" y="7295"/>
                  </a:cubicBezTo>
                  <a:cubicBezTo>
                    <a:pt x="27215" y="7306"/>
                    <a:pt x="27186" y="7311"/>
                    <a:pt x="27156" y="7311"/>
                  </a:cubicBezTo>
                  <a:cubicBezTo>
                    <a:pt x="26904" y="7311"/>
                    <a:pt x="26627" y="6940"/>
                    <a:pt x="26552" y="6772"/>
                  </a:cubicBezTo>
                  <a:cubicBezTo>
                    <a:pt x="26029" y="5893"/>
                    <a:pt x="26364" y="4742"/>
                    <a:pt x="26971" y="4010"/>
                  </a:cubicBezTo>
                  <a:cubicBezTo>
                    <a:pt x="26992" y="3989"/>
                    <a:pt x="27013" y="3947"/>
                    <a:pt x="27013" y="3926"/>
                  </a:cubicBezTo>
                  <a:close/>
                  <a:moveTo>
                    <a:pt x="30005" y="15099"/>
                  </a:moveTo>
                  <a:cubicBezTo>
                    <a:pt x="30047" y="15099"/>
                    <a:pt x="29963" y="15622"/>
                    <a:pt x="29963" y="15664"/>
                  </a:cubicBezTo>
                  <a:cubicBezTo>
                    <a:pt x="29900" y="15978"/>
                    <a:pt x="29796" y="16271"/>
                    <a:pt x="29628" y="16564"/>
                  </a:cubicBezTo>
                  <a:cubicBezTo>
                    <a:pt x="29586" y="16187"/>
                    <a:pt x="29586" y="15832"/>
                    <a:pt x="29754" y="15518"/>
                  </a:cubicBezTo>
                  <a:cubicBezTo>
                    <a:pt x="29837" y="15371"/>
                    <a:pt x="29858" y="15099"/>
                    <a:pt x="30005" y="15099"/>
                  </a:cubicBezTo>
                  <a:close/>
                  <a:moveTo>
                    <a:pt x="25088" y="14555"/>
                  </a:moveTo>
                  <a:cubicBezTo>
                    <a:pt x="25423" y="14827"/>
                    <a:pt x="25506" y="15560"/>
                    <a:pt x="25527" y="15957"/>
                  </a:cubicBezTo>
                  <a:cubicBezTo>
                    <a:pt x="25548" y="16355"/>
                    <a:pt x="25548" y="16690"/>
                    <a:pt x="25506" y="17003"/>
                  </a:cubicBezTo>
                  <a:cubicBezTo>
                    <a:pt x="25234" y="16355"/>
                    <a:pt x="25109" y="15622"/>
                    <a:pt x="25088" y="15120"/>
                  </a:cubicBezTo>
                  <a:lnTo>
                    <a:pt x="25088" y="14660"/>
                  </a:lnTo>
                  <a:lnTo>
                    <a:pt x="25088" y="14555"/>
                  </a:lnTo>
                  <a:close/>
                  <a:moveTo>
                    <a:pt x="19792" y="16219"/>
                  </a:moveTo>
                  <a:cubicBezTo>
                    <a:pt x="19843" y="16219"/>
                    <a:pt x="19906" y="16236"/>
                    <a:pt x="19982" y="16271"/>
                  </a:cubicBezTo>
                  <a:cubicBezTo>
                    <a:pt x="20401" y="16480"/>
                    <a:pt x="20652" y="16899"/>
                    <a:pt x="20443" y="17338"/>
                  </a:cubicBezTo>
                  <a:cubicBezTo>
                    <a:pt x="20317" y="17610"/>
                    <a:pt x="20129" y="17840"/>
                    <a:pt x="19920" y="18071"/>
                  </a:cubicBezTo>
                  <a:cubicBezTo>
                    <a:pt x="19794" y="17799"/>
                    <a:pt x="19710" y="17485"/>
                    <a:pt x="19669" y="17192"/>
                  </a:cubicBezTo>
                  <a:cubicBezTo>
                    <a:pt x="19606" y="16982"/>
                    <a:pt x="19606" y="16773"/>
                    <a:pt x="19606" y="16543"/>
                  </a:cubicBezTo>
                  <a:cubicBezTo>
                    <a:pt x="19606" y="16332"/>
                    <a:pt x="19660" y="16219"/>
                    <a:pt x="19792" y="16219"/>
                  </a:cubicBezTo>
                  <a:close/>
                  <a:moveTo>
                    <a:pt x="12576" y="18656"/>
                  </a:moveTo>
                  <a:cubicBezTo>
                    <a:pt x="12596" y="18656"/>
                    <a:pt x="12638" y="18656"/>
                    <a:pt x="12659" y="18677"/>
                  </a:cubicBezTo>
                  <a:cubicBezTo>
                    <a:pt x="12973" y="18803"/>
                    <a:pt x="13224" y="19368"/>
                    <a:pt x="13266" y="19661"/>
                  </a:cubicBezTo>
                  <a:cubicBezTo>
                    <a:pt x="13287" y="19954"/>
                    <a:pt x="13099" y="20288"/>
                    <a:pt x="12952" y="20519"/>
                  </a:cubicBezTo>
                  <a:lnTo>
                    <a:pt x="12910" y="20560"/>
                  </a:lnTo>
                  <a:lnTo>
                    <a:pt x="12868" y="20519"/>
                  </a:lnTo>
                  <a:cubicBezTo>
                    <a:pt x="12638" y="20247"/>
                    <a:pt x="12450" y="19849"/>
                    <a:pt x="12387" y="19431"/>
                  </a:cubicBezTo>
                  <a:cubicBezTo>
                    <a:pt x="12387" y="19431"/>
                    <a:pt x="12324" y="18887"/>
                    <a:pt x="12450" y="18698"/>
                  </a:cubicBezTo>
                  <a:cubicBezTo>
                    <a:pt x="12471" y="18677"/>
                    <a:pt x="12534" y="18656"/>
                    <a:pt x="12576" y="18656"/>
                  </a:cubicBezTo>
                  <a:close/>
                  <a:moveTo>
                    <a:pt x="37454" y="21502"/>
                  </a:moveTo>
                  <a:cubicBezTo>
                    <a:pt x="37893" y="21565"/>
                    <a:pt x="38123" y="21983"/>
                    <a:pt x="38332" y="22360"/>
                  </a:cubicBezTo>
                  <a:cubicBezTo>
                    <a:pt x="38542" y="22862"/>
                    <a:pt x="38625" y="23385"/>
                    <a:pt x="38542" y="23804"/>
                  </a:cubicBezTo>
                  <a:cubicBezTo>
                    <a:pt x="38458" y="24222"/>
                    <a:pt x="38102" y="24515"/>
                    <a:pt x="37788" y="24766"/>
                  </a:cubicBezTo>
                  <a:cubicBezTo>
                    <a:pt x="37747" y="24829"/>
                    <a:pt x="37684" y="24871"/>
                    <a:pt x="37642" y="24913"/>
                  </a:cubicBezTo>
                  <a:cubicBezTo>
                    <a:pt x="37265" y="25247"/>
                    <a:pt x="36805" y="25540"/>
                    <a:pt x="36219" y="25791"/>
                  </a:cubicBezTo>
                  <a:cubicBezTo>
                    <a:pt x="36198" y="25791"/>
                    <a:pt x="36177" y="25812"/>
                    <a:pt x="36177" y="25812"/>
                  </a:cubicBezTo>
                  <a:lnTo>
                    <a:pt x="36094" y="25854"/>
                  </a:lnTo>
                  <a:lnTo>
                    <a:pt x="36094" y="25770"/>
                  </a:lnTo>
                  <a:cubicBezTo>
                    <a:pt x="36094" y="25017"/>
                    <a:pt x="36031" y="24285"/>
                    <a:pt x="35968" y="23406"/>
                  </a:cubicBezTo>
                  <a:cubicBezTo>
                    <a:pt x="35926" y="23092"/>
                    <a:pt x="35905" y="22841"/>
                    <a:pt x="35843" y="22569"/>
                  </a:cubicBezTo>
                  <a:lnTo>
                    <a:pt x="35843" y="22548"/>
                  </a:lnTo>
                  <a:lnTo>
                    <a:pt x="35884" y="22527"/>
                  </a:lnTo>
                  <a:lnTo>
                    <a:pt x="35968" y="22444"/>
                  </a:lnTo>
                  <a:cubicBezTo>
                    <a:pt x="36135" y="22234"/>
                    <a:pt x="36324" y="22025"/>
                    <a:pt x="36512" y="21879"/>
                  </a:cubicBezTo>
                  <a:cubicBezTo>
                    <a:pt x="36680" y="21690"/>
                    <a:pt x="37035" y="21502"/>
                    <a:pt x="37349" y="21502"/>
                  </a:cubicBezTo>
                  <a:close/>
                  <a:moveTo>
                    <a:pt x="14597" y="795"/>
                  </a:moveTo>
                  <a:cubicBezTo>
                    <a:pt x="14861" y="795"/>
                    <a:pt x="15129" y="820"/>
                    <a:pt x="15400" y="871"/>
                  </a:cubicBezTo>
                  <a:cubicBezTo>
                    <a:pt x="16384" y="1081"/>
                    <a:pt x="17430" y="1708"/>
                    <a:pt x="18162" y="2420"/>
                  </a:cubicBezTo>
                  <a:cubicBezTo>
                    <a:pt x="18267" y="2482"/>
                    <a:pt x="18350" y="2587"/>
                    <a:pt x="18434" y="2734"/>
                  </a:cubicBezTo>
                  <a:cubicBezTo>
                    <a:pt x="17932" y="3466"/>
                    <a:pt x="17074" y="4407"/>
                    <a:pt x="17785" y="5286"/>
                  </a:cubicBezTo>
                  <a:cubicBezTo>
                    <a:pt x="17948" y="5502"/>
                    <a:pt x="18188" y="5596"/>
                    <a:pt x="18440" y="5596"/>
                  </a:cubicBezTo>
                  <a:cubicBezTo>
                    <a:pt x="18578" y="5596"/>
                    <a:pt x="18719" y="5568"/>
                    <a:pt x="18853" y="5516"/>
                  </a:cubicBezTo>
                  <a:cubicBezTo>
                    <a:pt x="19250" y="5391"/>
                    <a:pt x="19418" y="5056"/>
                    <a:pt x="19564" y="4721"/>
                  </a:cubicBezTo>
                  <a:cubicBezTo>
                    <a:pt x="19773" y="4156"/>
                    <a:pt x="19669" y="3487"/>
                    <a:pt x="19397" y="2901"/>
                  </a:cubicBezTo>
                  <a:cubicBezTo>
                    <a:pt x="19418" y="2880"/>
                    <a:pt x="19459" y="2880"/>
                    <a:pt x="19459" y="2859"/>
                  </a:cubicBezTo>
                  <a:cubicBezTo>
                    <a:pt x="20296" y="2148"/>
                    <a:pt x="21259" y="1687"/>
                    <a:pt x="22326" y="1583"/>
                  </a:cubicBezTo>
                  <a:cubicBezTo>
                    <a:pt x="22453" y="1567"/>
                    <a:pt x="22579" y="1560"/>
                    <a:pt x="22704" y="1560"/>
                  </a:cubicBezTo>
                  <a:cubicBezTo>
                    <a:pt x="23771" y="1560"/>
                    <a:pt x="24752" y="2092"/>
                    <a:pt x="25632" y="2692"/>
                  </a:cubicBezTo>
                  <a:cubicBezTo>
                    <a:pt x="25883" y="2880"/>
                    <a:pt x="26155" y="3089"/>
                    <a:pt x="26385" y="3298"/>
                  </a:cubicBezTo>
                  <a:cubicBezTo>
                    <a:pt x="26280" y="3424"/>
                    <a:pt x="26176" y="3529"/>
                    <a:pt x="26071" y="3675"/>
                  </a:cubicBezTo>
                  <a:cubicBezTo>
                    <a:pt x="25464" y="4470"/>
                    <a:pt x="25234" y="5495"/>
                    <a:pt x="25423" y="6500"/>
                  </a:cubicBezTo>
                  <a:cubicBezTo>
                    <a:pt x="25547" y="7262"/>
                    <a:pt x="26256" y="8234"/>
                    <a:pt x="27106" y="8234"/>
                  </a:cubicBezTo>
                  <a:cubicBezTo>
                    <a:pt x="27260" y="8234"/>
                    <a:pt x="27418" y="8202"/>
                    <a:pt x="27578" y="8132"/>
                  </a:cubicBezTo>
                  <a:cubicBezTo>
                    <a:pt x="28582" y="7713"/>
                    <a:pt x="28791" y="6542"/>
                    <a:pt x="28624" y="5579"/>
                  </a:cubicBezTo>
                  <a:cubicBezTo>
                    <a:pt x="28498" y="4784"/>
                    <a:pt x="28164" y="4010"/>
                    <a:pt x="27661" y="3361"/>
                  </a:cubicBezTo>
                  <a:cubicBezTo>
                    <a:pt x="28310" y="2901"/>
                    <a:pt x="29105" y="2629"/>
                    <a:pt x="29837" y="2545"/>
                  </a:cubicBezTo>
                  <a:cubicBezTo>
                    <a:pt x="29935" y="2535"/>
                    <a:pt x="30032" y="2530"/>
                    <a:pt x="30131" y="2530"/>
                  </a:cubicBezTo>
                  <a:cubicBezTo>
                    <a:pt x="31197" y="2530"/>
                    <a:pt x="32316" y="3128"/>
                    <a:pt x="33102" y="3780"/>
                  </a:cubicBezTo>
                  <a:cubicBezTo>
                    <a:pt x="33625" y="4219"/>
                    <a:pt x="34043" y="4763"/>
                    <a:pt x="34357" y="5370"/>
                  </a:cubicBezTo>
                  <a:cubicBezTo>
                    <a:pt x="34671" y="5935"/>
                    <a:pt x="34775" y="6709"/>
                    <a:pt x="34880" y="7358"/>
                  </a:cubicBezTo>
                  <a:cubicBezTo>
                    <a:pt x="34943" y="7692"/>
                    <a:pt x="34985" y="8006"/>
                    <a:pt x="34985" y="8341"/>
                  </a:cubicBezTo>
                  <a:cubicBezTo>
                    <a:pt x="34985" y="8550"/>
                    <a:pt x="34943" y="8760"/>
                    <a:pt x="34859" y="9011"/>
                  </a:cubicBezTo>
                  <a:cubicBezTo>
                    <a:pt x="34148" y="9157"/>
                    <a:pt x="33415" y="9638"/>
                    <a:pt x="33415" y="10412"/>
                  </a:cubicBezTo>
                  <a:cubicBezTo>
                    <a:pt x="33415" y="10831"/>
                    <a:pt x="33729" y="11103"/>
                    <a:pt x="34127" y="11145"/>
                  </a:cubicBezTo>
                  <a:cubicBezTo>
                    <a:pt x="34151" y="11148"/>
                    <a:pt x="34175" y="11150"/>
                    <a:pt x="34200" y="11150"/>
                  </a:cubicBezTo>
                  <a:cubicBezTo>
                    <a:pt x="34595" y="11150"/>
                    <a:pt x="34998" y="10690"/>
                    <a:pt x="35215" y="10433"/>
                  </a:cubicBezTo>
                  <a:cubicBezTo>
                    <a:pt x="35382" y="10266"/>
                    <a:pt x="35487" y="10057"/>
                    <a:pt x="35571" y="9848"/>
                  </a:cubicBezTo>
                  <a:cubicBezTo>
                    <a:pt x="35822" y="9848"/>
                    <a:pt x="36094" y="9889"/>
                    <a:pt x="36261" y="9910"/>
                  </a:cubicBezTo>
                  <a:cubicBezTo>
                    <a:pt x="36972" y="10078"/>
                    <a:pt x="37600" y="10475"/>
                    <a:pt x="38123" y="10956"/>
                  </a:cubicBezTo>
                  <a:cubicBezTo>
                    <a:pt x="38646" y="11459"/>
                    <a:pt x="38918" y="12317"/>
                    <a:pt x="38709" y="13028"/>
                  </a:cubicBezTo>
                  <a:cubicBezTo>
                    <a:pt x="38458" y="13760"/>
                    <a:pt x="37558" y="14262"/>
                    <a:pt x="36889" y="14514"/>
                  </a:cubicBezTo>
                  <a:cubicBezTo>
                    <a:pt x="36554" y="14660"/>
                    <a:pt x="36366" y="15099"/>
                    <a:pt x="36659" y="15350"/>
                  </a:cubicBezTo>
                  <a:cubicBezTo>
                    <a:pt x="36868" y="15539"/>
                    <a:pt x="37077" y="15643"/>
                    <a:pt x="37349" y="15748"/>
                  </a:cubicBezTo>
                  <a:cubicBezTo>
                    <a:pt x="37621" y="15853"/>
                    <a:pt x="37872" y="16020"/>
                    <a:pt x="38123" y="16187"/>
                  </a:cubicBezTo>
                  <a:cubicBezTo>
                    <a:pt x="38332" y="16355"/>
                    <a:pt x="38500" y="16501"/>
                    <a:pt x="38625" y="16710"/>
                  </a:cubicBezTo>
                  <a:cubicBezTo>
                    <a:pt x="38730" y="16773"/>
                    <a:pt x="38939" y="17087"/>
                    <a:pt x="38918" y="17171"/>
                  </a:cubicBezTo>
                  <a:cubicBezTo>
                    <a:pt x="38751" y="17443"/>
                    <a:pt x="38207" y="17589"/>
                    <a:pt x="37914" y="17652"/>
                  </a:cubicBezTo>
                  <a:cubicBezTo>
                    <a:pt x="37391" y="17799"/>
                    <a:pt x="36889" y="17799"/>
                    <a:pt x="36408" y="18029"/>
                  </a:cubicBezTo>
                  <a:cubicBezTo>
                    <a:pt x="36135" y="18133"/>
                    <a:pt x="36031" y="18552"/>
                    <a:pt x="36198" y="18782"/>
                  </a:cubicBezTo>
                  <a:cubicBezTo>
                    <a:pt x="36575" y="19305"/>
                    <a:pt x="37244" y="19619"/>
                    <a:pt x="37726" y="20037"/>
                  </a:cubicBezTo>
                  <a:cubicBezTo>
                    <a:pt x="37768" y="20058"/>
                    <a:pt x="37914" y="20184"/>
                    <a:pt x="37914" y="20226"/>
                  </a:cubicBezTo>
                  <a:cubicBezTo>
                    <a:pt x="37914" y="20267"/>
                    <a:pt x="37621" y="20414"/>
                    <a:pt x="37558" y="20456"/>
                  </a:cubicBezTo>
                  <a:cubicBezTo>
                    <a:pt x="37056" y="20686"/>
                    <a:pt x="36428" y="20791"/>
                    <a:pt x="35884" y="20853"/>
                  </a:cubicBezTo>
                  <a:cubicBezTo>
                    <a:pt x="35633" y="20874"/>
                    <a:pt x="35508" y="21042"/>
                    <a:pt x="35487" y="21209"/>
                  </a:cubicBezTo>
                  <a:cubicBezTo>
                    <a:pt x="35110" y="20665"/>
                    <a:pt x="34796" y="20184"/>
                    <a:pt x="34524" y="19828"/>
                  </a:cubicBezTo>
                  <a:cubicBezTo>
                    <a:pt x="34775" y="19703"/>
                    <a:pt x="35006" y="19556"/>
                    <a:pt x="35257" y="19431"/>
                  </a:cubicBezTo>
                  <a:cubicBezTo>
                    <a:pt x="35534" y="19264"/>
                    <a:pt x="35403" y="18820"/>
                    <a:pt x="35109" y="18820"/>
                  </a:cubicBezTo>
                  <a:cubicBezTo>
                    <a:pt x="35070" y="18820"/>
                    <a:pt x="35029" y="18828"/>
                    <a:pt x="34985" y="18845"/>
                  </a:cubicBezTo>
                  <a:cubicBezTo>
                    <a:pt x="34650" y="18949"/>
                    <a:pt x="34273" y="19075"/>
                    <a:pt x="33918" y="19200"/>
                  </a:cubicBezTo>
                  <a:lnTo>
                    <a:pt x="33520" y="18887"/>
                  </a:lnTo>
                  <a:cubicBezTo>
                    <a:pt x="33513" y="18880"/>
                    <a:pt x="33506" y="18877"/>
                    <a:pt x="33498" y="18877"/>
                  </a:cubicBezTo>
                  <a:cubicBezTo>
                    <a:pt x="33483" y="18877"/>
                    <a:pt x="33464" y="18887"/>
                    <a:pt x="33436" y="18887"/>
                  </a:cubicBezTo>
                  <a:cubicBezTo>
                    <a:pt x="33332" y="18887"/>
                    <a:pt x="33227" y="18970"/>
                    <a:pt x="33206" y="19075"/>
                  </a:cubicBezTo>
                  <a:cubicBezTo>
                    <a:pt x="33185" y="19138"/>
                    <a:pt x="33164" y="19284"/>
                    <a:pt x="33269" y="19368"/>
                  </a:cubicBezTo>
                  <a:lnTo>
                    <a:pt x="33290" y="19389"/>
                  </a:lnTo>
                  <a:cubicBezTo>
                    <a:pt x="32932" y="19472"/>
                    <a:pt x="32574" y="19535"/>
                    <a:pt x="32220" y="19535"/>
                  </a:cubicBezTo>
                  <a:cubicBezTo>
                    <a:pt x="31953" y="19535"/>
                    <a:pt x="31688" y="19500"/>
                    <a:pt x="31428" y="19410"/>
                  </a:cubicBezTo>
                  <a:cubicBezTo>
                    <a:pt x="30591" y="19159"/>
                    <a:pt x="30047" y="18363"/>
                    <a:pt x="29775" y="17547"/>
                  </a:cubicBezTo>
                  <a:cubicBezTo>
                    <a:pt x="29879" y="17338"/>
                    <a:pt x="30026" y="17171"/>
                    <a:pt x="30089" y="16962"/>
                  </a:cubicBezTo>
                  <a:cubicBezTo>
                    <a:pt x="30296" y="16485"/>
                    <a:pt x="31076" y="14555"/>
                    <a:pt x="29917" y="14555"/>
                  </a:cubicBezTo>
                  <a:cubicBezTo>
                    <a:pt x="29905" y="14555"/>
                    <a:pt x="29892" y="14555"/>
                    <a:pt x="29879" y="14555"/>
                  </a:cubicBezTo>
                  <a:cubicBezTo>
                    <a:pt x="29419" y="14555"/>
                    <a:pt x="29189" y="15120"/>
                    <a:pt x="29001" y="15455"/>
                  </a:cubicBezTo>
                  <a:cubicBezTo>
                    <a:pt x="28708" y="16020"/>
                    <a:pt x="28770" y="16690"/>
                    <a:pt x="28833" y="17275"/>
                  </a:cubicBezTo>
                  <a:cubicBezTo>
                    <a:pt x="28833" y="17380"/>
                    <a:pt x="28875" y="17443"/>
                    <a:pt x="28896" y="17547"/>
                  </a:cubicBezTo>
                  <a:cubicBezTo>
                    <a:pt x="28603" y="17861"/>
                    <a:pt x="28289" y="18133"/>
                    <a:pt x="27954" y="18363"/>
                  </a:cubicBezTo>
                  <a:cubicBezTo>
                    <a:pt x="27659" y="18570"/>
                    <a:pt x="27382" y="18660"/>
                    <a:pt x="27127" y="18660"/>
                  </a:cubicBezTo>
                  <a:cubicBezTo>
                    <a:pt x="26657" y="18660"/>
                    <a:pt x="26257" y="18358"/>
                    <a:pt x="25946" y="17924"/>
                  </a:cubicBezTo>
                  <a:cubicBezTo>
                    <a:pt x="25946" y="17861"/>
                    <a:pt x="25967" y="17819"/>
                    <a:pt x="25967" y="17757"/>
                  </a:cubicBezTo>
                  <a:cubicBezTo>
                    <a:pt x="26071" y="17234"/>
                    <a:pt x="26050" y="16690"/>
                    <a:pt x="25988" y="16146"/>
                  </a:cubicBezTo>
                  <a:cubicBezTo>
                    <a:pt x="25967" y="15874"/>
                    <a:pt x="25946" y="15602"/>
                    <a:pt x="25883" y="15330"/>
                  </a:cubicBezTo>
                  <a:cubicBezTo>
                    <a:pt x="25862" y="15120"/>
                    <a:pt x="25736" y="14974"/>
                    <a:pt x="25653" y="14765"/>
                  </a:cubicBezTo>
                  <a:cubicBezTo>
                    <a:pt x="25548" y="14472"/>
                    <a:pt x="25423" y="14179"/>
                    <a:pt x="25151" y="14032"/>
                  </a:cubicBezTo>
                  <a:cubicBezTo>
                    <a:pt x="25090" y="13994"/>
                    <a:pt x="25026" y="13977"/>
                    <a:pt x="24964" y="13977"/>
                  </a:cubicBezTo>
                  <a:cubicBezTo>
                    <a:pt x="24789" y="13977"/>
                    <a:pt x="24621" y="14108"/>
                    <a:pt x="24544" y="14262"/>
                  </a:cubicBezTo>
                  <a:cubicBezTo>
                    <a:pt x="24293" y="14765"/>
                    <a:pt x="24335" y="15497"/>
                    <a:pt x="24418" y="16041"/>
                  </a:cubicBezTo>
                  <a:cubicBezTo>
                    <a:pt x="24523" y="16773"/>
                    <a:pt x="24753" y="17464"/>
                    <a:pt x="25151" y="18071"/>
                  </a:cubicBezTo>
                  <a:cubicBezTo>
                    <a:pt x="25004" y="18405"/>
                    <a:pt x="24795" y="18719"/>
                    <a:pt x="24502" y="19012"/>
                  </a:cubicBezTo>
                  <a:cubicBezTo>
                    <a:pt x="23977" y="19588"/>
                    <a:pt x="23287" y="19876"/>
                    <a:pt x="22544" y="19876"/>
                  </a:cubicBezTo>
                  <a:cubicBezTo>
                    <a:pt x="22369" y="19876"/>
                    <a:pt x="22191" y="19860"/>
                    <a:pt x="22012" y="19828"/>
                  </a:cubicBezTo>
                  <a:cubicBezTo>
                    <a:pt x="21280" y="19703"/>
                    <a:pt x="20715" y="19305"/>
                    <a:pt x="20296" y="18719"/>
                  </a:cubicBezTo>
                  <a:cubicBezTo>
                    <a:pt x="20401" y="18594"/>
                    <a:pt x="20506" y="18489"/>
                    <a:pt x="20568" y="18363"/>
                  </a:cubicBezTo>
                  <a:cubicBezTo>
                    <a:pt x="20882" y="17903"/>
                    <a:pt x="21175" y="17254"/>
                    <a:pt x="21029" y="16690"/>
                  </a:cubicBezTo>
                  <a:cubicBezTo>
                    <a:pt x="20879" y="16166"/>
                    <a:pt x="20210" y="15642"/>
                    <a:pt x="19652" y="15642"/>
                  </a:cubicBezTo>
                  <a:cubicBezTo>
                    <a:pt x="19586" y="15642"/>
                    <a:pt x="19521" y="15649"/>
                    <a:pt x="19459" y="15664"/>
                  </a:cubicBezTo>
                  <a:cubicBezTo>
                    <a:pt x="18539" y="15936"/>
                    <a:pt x="18874" y="17527"/>
                    <a:pt x="19083" y="18133"/>
                  </a:cubicBezTo>
                  <a:cubicBezTo>
                    <a:pt x="19146" y="18322"/>
                    <a:pt x="19208" y="18468"/>
                    <a:pt x="19292" y="18656"/>
                  </a:cubicBezTo>
                  <a:cubicBezTo>
                    <a:pt x="18874" y="18970"/>
                    <a:pt x="18434" y="19242"/>
                    <a:pt x="18037" y="19472"/>
                  </a:cubicBezTo>
                  <a:cubicBezTo>
                    <a:pt x="17765" y="19608"/>
                    <a:pt x="17508" y="19687"/>
                    <a:pt x="17252" y="19687"/>
                  </a:cubicBezTo>
                  <a:cubicBezTo>
                    <a:pt x="16996" y="19687"/>
                    <a:pt x="16739" y="19608"/>
                    <a:pt x="16467" y="19431"/>
                  </a:cubicBezTo>
                  <a:cubicBezTo>
                    <a:pt x="16258" y="19305"/>
                    <a:pt x="16112" y="19096"/>
                    <a:pt x="15965" y="18866"/>
                  </a:cubicBezTo>
                  <a:lnTo>
                    <a:pt x="15965" y="18803"/>
                  </a:lnTo>
                  <a:cubicBezTo>
                    <a:pt x="15944" y="18782"/>
                    <a:pt x="15923" y="18761"/>
                    <a:pt x="15923" y="18719"/>
                  </a:cubicBezTo>
                  <a:cubicBezTo>
                    <a:pt x="15902" y="18656"/>
                    <a:pt x="15861" y="18594"/>
                    <a:pt x="15840" y="18510"/>
                  </a:cubicBezTo>
                  <a:cubicBezTo>
                    <a:pt x="15819" y="18448"/>
                    <a:pt x="15758" y="17735"/>
                    <a:pt x="15796" y="17735"/>
                  </a:cubicBezTo>
                  <a:cubicBezTo>
                    <a:pt x="15797" y="17735"/>
                    <a:pt x="15797" y="17735"/>
                    <a:pt x="15798" y="17736"/>
                  </a:cubicBezTo>
                  <a:cubicBezTo>
                    <a:pt x="15818" y="17739"/>
                    <a:pt x="15837" y="17741"/>
                    <a:pt x="15856" y="17741"/>
                  </a:cubicBezTo>
                  <a:cubicBezTo>
                    <a:pt x="16171" y="17741"/>
                    <a:pt x="16300" y="17271"/>
                    <a:pt x="15944" y="17192"/>
                  </a:cubicBezTo>
                  <a:cubicBezTo>
                    <a:pt x="15894" y="17182"/>
                    <a:pt x="15847" y="17177"/>
                    <a:pt x="15802" y="17177"/>
                  </a:cubicBezTo>
                  <a:cubicBezTo>
                    <a:pt x="15183" y="17177"/>
                    <a:pt x="14995" y="18067"/>
                    <a:pt x="15170" y="18594"/>
                  </a:cubicBezTo>
                  <a:cubicBezTo>
                    <a:pt x="15233" y="18824"/>
                    <a:pt x="15337" y="19075"/>
                    <a:pt x="15442" y="19305"/>
                  </a:cubicBezTo>
                  <a:cubicBezTo>
                    <a:pt x="15421" y="19912"/>
                    <a:pt x="15233" y="20435"/>
                    <a:pt x="14961" y="20749"/>
                  </a:cubicBezTo>
                  <a:cubicBezTo>
                    <a:pt x="14710" y="20979"/>
                    <a:pt x="14396" y="21104"/>
                    <a:pt x="14040" y="21104"/>
                  </a:cubicBezTo>
                  <a:lnTo>
                    <a:pt x="13936" y="21104"/>
                  </a:lnTo>
                  <a:cubicBezTo>
                    <a:pt x="13831" y="21104"/>
                    <a:pt x="13747" y="21084"/>
                    <a:pt x="13643" y="21063"/>
                  </a:cubicBezTo>
                  <a:lnTo>
                    <a:pt x="13601" y="21021"/>
                  </a:lnTo>
                  <a:lnTo>
                    <a:pt x="13622" y="20979"/>
                  </a:lnTo>
                  <a:cubicBezTo>
                    <a:pt x="13956" y="20288"/>
                    <a:pt x="13956" y="19598"/>
                    <a:pt x="13622" y="18928"/>
                  </a:cubicBezTo>
                  <a:cubicBezTo>
                    <a:pt x="13392" y="18489"/>
                    <a:pt x="12889" y="18050"/>
                    <a:pt x="12450" y="18050"/>
                  </a:cubicBezTo>
                  <a:cubicBezTo>
                    <a:pt x="12199" y="18050"/>
                    <a:pt x="12031" y="18175"/>
                    <a:pt x="11864" y="18405"/>
                  </a:cubicBezTo>
                  <a:cubicBezTo>
                    <a:pt x="11446" y="19096"/>
                    <a:pt x="11676" y="20079"/>
                    <a:pt x="12094" y="20791"/>
                  </a:cubicBezTo>
                  <a:cubicBezTo>
                    <a:pt x="12178" y="20895"/>
                    <a:pt x="12262" y="21021"/>
                    <a:pt x="12366" y="21125"/>
                  </a:cubicBezTo>
                  <a:lnTo>
                    <a:pt x="12387" y="21188"/>
                  </a:lnTo>
                  <a:lnTo>
                    <a:pt x="12345" y="21209"/>
                  </a:lnTo>
                  <a:cubicBezTo>
                    <a:pt x="12073" y="21418"/>
                    <a:pt x="11759" y="21607"/>
                    <a:pt x="11467" y="21753"/>
                  </a:cubicBezTo>
                  <a:cubicBezTo>
                    <a:pt x="11153" y="21941"/>
                    <a:pt x="10881" y="22088"/>
                    <a:pt x="10483" y="22130"/>
                  </a:cubicBezTo>
                  <a:cubicBezTo>
                    <a:pt x="10211" y="22151"/>
                    <a:pt x="9981" y="22172"/>
                    <a:pt x="9730" y="22172"/>
                  </a:cubicBezTo>
                  <a:lnTo>
                    <a:pt x="9332" y="22172"/>
                  </a:lnTo>
                  <a:cubicBezTo>
                    <a:pt x="9228" y="22172"/>
                    <a:pt x="9123" y="22151"/>
                    <a:pt x="9039" y="22130"/>
                  </a:cubicBezTo>
                  <a:cubicBezTo>
                    <a:pt x="8998" y="22067"/>
                    <a:pt x="8935" y="22046"/>
                    <a:pt x="8851" y="22046"/>
                  </a:cubicBezTo>
                  <a:lnTo>
                    <a:pt x="8788" y="22046"/>
                  </a:lnTo>
                  <a:cubicBezTo>
                    <a:pt x="8265" y="21858"/>
                    <a:pt x="7972" y="21502"/>
                    <a:pt x="7951" y="21000"/>
                  </a:cubicBezTo>
                  <a:cubicBezTo>
                    <a:pt x="7951" y="19933"/>
                    <a:pt x="8286" y="18845"/>
                    <a:pt x="8914" y="17924"/>
                  </a:cubicBezTo>
                  <a:cubicBezTo>
                    <a:pt x="8956" y="17840"/>
                    <a:pt x="9018" y="17799"/>
                    <a:pt x="9039" y="17715"/>
                  </a:cubicBezTo>
                  <a:cubicBezTo>
                    <a:pt x="9228" y="17422"/>
                    <a:pt x="9416" y="17129"/>
                    <a:pt x="9688" y="16920"/>
                  </a:cubicBezTo>
                  <a:cubicBezTo>
                    <a:pt x="10086" y="16648"/>
                    <a:pt x="10567" y="16606"/>
                    <a:pt x="11006" y="16585"/>
                  </a:cubicBezTo>
                  <a:cubicBezTo>
                    <a:pt x="11257" y="16585"/>
                    <a:pt x="11362" y="16376"/>
                    <a:pt x="11362" y="16187"/>
                  </a:cubicBezTo>
                  <a:cubicBezTo>
                    <a:pt x="11362" y="16020"/>
                    <a:pt x="11257" y="15832"/>
                    <a:pt x="11006" y="15832"/>
                  </a:cubicBezTo>
                  <a:cubicBezTo>
                    <a:pt x="9897" y="15832"/>
                    <a:pt x="9144" y="16229"/>
                    <a:pt x="8516" y="17066"/>
                  </a:cubicBezTo>
                  <a:cubicBezTo>
                    <a:pt x="7679" y="18175"/>
                    <a:pt x="7219" y="19263"/>
                    <a:pt x="7052" y="20435"/>
                  </a:cubicBezTo>
                  <a:cubicBezTo>
                    <a:pt x="6947" y="21209"/>
                    <a:pt x="7031" y="22297"/>
                    <a:pt x="8056" y="22820"/>
                  </a:cubicBezTo>
                  <a:lnTo>
                    <a:pt x="8098" y="22841"/>
                  </a:lnTo>
                  <a:lnTo>
                    <a:pt x="8077" y="22883"/>
                  </a:lnTo>
                  <a:cubicBezTo>
                    <a:pt x="7575" y="23678"/>
                    <a:pt x="7282" y="24661"/>
                    <a:pt x="7177" y="25896"/>
                  </a:cubicBezTo>
                  <a:lnTo>
                    <a:pt x="7177" y="26021"/>
                  </a:lnTo>
                  <a:lnTo>
                    <a:pt x="7073" y="25875"/>
                  </a:lnTo>
                  <a:cubicBezTo>
                    <a:pt x="6550" y="25164"/>
                    <a:pt x="5985" y="24410"/>
                    <a:pt x="5148" y="24306"/>
                  </a:cubicBezTo>
                  <a:cubicBezTo>
                    <a:pt x="5043" y="24285"/>
                    <a:pt x="4959" y="24285"/>
                    <a:pt x="4855" y="24285"/>
                  </a:cubicBezTo>
                  <a:cubicBezTo>
                    <a:pt x="4729" y="24285"/>
                    <a:pt x="4625" y="24285"/>
                    <a:pt x="4499" y="24306"/>
                  </a:cubicBezTo>
                  <a:lnTo>
                    <a:pt x="4436" y="24306"/>
                  </a:lnTo>
                  <a:lnTo>
                    <a:pt x="4436" y="24243"/>
                  </a:lnTo>
                  <a:cubicBezTo>
                    <a:pt x="4415" y="24138"/>
                    <a:pt x="4353" y="24013"/>
                    <a:pt x="4206" y="23971"/>
                  </a:cubicBezTo>
                  <a:cubicBezTo>
                    <a:pt x="3348" y="23762"/>
                    <a:pt x="2720" y="23511"/>
                    <a:pt x="2156" y="23134"/>
                  </a:cubicBezTo>
                  <a:cubicBezTo>
                    <a:pt x="2051" y="23071"/>
                    <a:pt x="1988" y="22988"/>
                    <a:pt x="1884" y="22946"/>
                  </a:cubicBezTo>
                  <a:cubicBezTo>
                    <a:pt x="1507" y="22736"/>
                    <a:pt x="1151" y="22527"/>
                    <a:pt x="1005" y="22004"/>
                  </a:cubicBezTo>
                  <a:cubicBezTo>
                    <a:pt x="879" y="21481"/>
                    <a:pt x="1193" y="21146"/>
                    <a:pt x="1507" y="20832"/>
                  </a:cubicBezTo>
                  <a:cubicBezTo>
                    <a:pt x="1591" y="20749"/>
                    <a:pt x="1695" y="20644"/>
                    <a:pt x="1779" y="20540"/>
                  </a:cubicBezTo>
                  <a:cubicBezTo>
                    <a:pt x="1925" y="20351"/>
                    <a:pt x="1988" y="20121"/>
                    <a:pt x="1925" y="19891"/>
                  </a:cubicBezTo>
                  <a:cubicBezTo>
                    <a:pt x="1884" y="19640"/>
                    <a:pt x="1695" y="19472"/>
                    <a:pt x="1465" y="19368"/>
                  </a:cubicBezTo>
                  <a:lnTo>
                    <a:pt x="1423" y="19368"/>
                  </a:lnTo>
                  <a:cubicBezTo>
                    <a:pt x="1319" y="19221"/>
                    <a:pt x="1214" y="19096"/>
                    <a:pt x="1151" y="18991"/>
                  </a:cubicBezTo>
                  <a:cubicBezTo>
                    <a:pt x="1047" y="18866"/>
                    <a:pt x="984" y="18677"/>
                    <a:pt x="942" y="18531"/>
                  </a:cubicBezTo>
                  <a:cubicBezTo>
                    <a:pt x="942" y="18468"/>
                    <a:pt x="900" y="18447"/>
                    <a:pt x="900" y="18384"/>
                  </a:cubicBezTo>
                  <a:cubicBezTo>
                    <a:pt x="733" y="17799"/>
                    <a:pt x="1047" y="17087"/>
                    <a:pt x="1381" y="16690"/>
                  </a:cubicBezTo>
                  <a:cubicBezTo>
                    <a:pt x="1695" y="16334"/>
                    <a:pt x="2051" y="15957"/>
                    <a:pt x="2637" y="15936"/>
                  </a:cubicBezTo>
                  <a:cubicBezTo>
                    <a:pt x="3097" y="15915"/>
                    <a:pt x="3495" y="15832"/>
                    <a:pt x="3871" y="15518"/>
                  </a:cubicBezTo>
                  <a:cubicBezTo>
                    <a:pt x="4018" y="15392"/>
                    <a:pt x="4018" y="15141"/>
                    <a:pt x="3913" y="15016"/>
                  </a:cubicBezTo>
                  <a:cubicBezTo>
                    <a:pt x="3767" y="14765"/>
                    <a:pt x="3557" y="14597"/>
                    <a:pt x="3348" y="14451"/>
                  </a:cubicBezTo>
                  <a:cubicBezTo>
                    <a:pt x="3264" y="14388"/>
                    <a:pt x="3181" y="14346"/>
                    <a:pt x="3076" y="14262"/>
                  </a:cubicBezTo>
                  <a:cubicBezTo>
                    <a:pt x="2846" y="14095"/>
                    <a:pt x="2574" y="13949"/>
                    <a:pt x="2469" y="13739"/>
                  </a:cubicBezTo>
                  <a:cubicBezTo>
                    <a:pt x="2448" y="13677"/>
                    <a:pt x="2428" y="13614"/>
                    <a:pt x="2365" y="13551"/>
                  </a:cubicBezTo>
                  <a:cubicBezTo>
                    <a:pt x="2197" y="13216"/>
                    <a:pt x="2009" y="12881"/>
                    <a:pt x="1988" y="12484"/>
                  </a:cubicBezTo>
                  <a:cubicBezTo>
                    <a:pt x="1946" y="12065"/>
                    <a:pt x="2156" y="11668"/>
                    <a:pt x="2344" y="11354"/>
                  </a:cubicBezTo>
                  <a:cubicBezTo>
                    <a:pt x="2720" y="10747"/>
                    <a:pt x="3348" y="10224"/>
                    <a:pt x="4122" y="9848"/>
                  </a:cubicBezTo>
                  <a:cubicBezTo>
                    <a:pt x="4227" y="9785"/>
                    <a:pt x="4332" y="9743"/>
                    <a:pt x="4457" y="9701"/>
                  </a:cubicBezTo>
                  <a:lnTo>
                    <a:pt x="4499" y="9701"/>
                  </a:lnTo>
                  <a:lnTo>
                    <a:pt x="4520" y="9743"/>
                  </a:lnTo>
                  <a:cubicBezTo>
                    <a:pt x="4708" y="9973"/>
                    <a:pt x="4938" y="10203"/>
                    <a:pt x="5189" y="10412"/>
                  </a:cubicBezTo>
                  <a:cubicBezTo>
                    <a:pt x="5566" y="10726"/>
                    <a:pt x="5901" y="11019"/>
                    <a:pt x="6277" y="11019"/>
                  </a:cubicBezTo>
                  <a:cubicBezTo>
                    <a:pt x="6445" y="11019"/>
                    <a:pt x="6612" y="10956"/>
                    <a:pt x="6801" y="10810"/>
                  </a:cubicBezTo>
                  <a:cubicBezTo>
                    <a:pt x="6842" y="10747"/>
                    <a:pt x="6863" y="10684"/>
                    <a:pt x="6842" y="10622"/>
                  </a:cubicBezTo>
                  <a:cubicBezTo>
                    <a:pt x="6842" y="10601"/>
                    <a:pt x="6822" y="10538"/>
                    <a:pt x="6738" y="10538"/>
                  </a:cubicBezTo>
                  <a:lnTo>
                    <a:pt x="6696" y="10538"/>
                  </a:lnTo>
                  <a:cubicBezTo>
                    <a:pt x="6633" y="10580"/>
                    <a:pt x="6550" y="10580"/>
                    <a:pt x="6487" y="10580"/>
                  </a:cubicBezTo>
                  <a:cubicBezTo>
                    <a:pt x="6068" y="10580"/>
                    <a:pt x="5713" y="10099"/>
                    <a:pt x="5461" y="9743"/>
                  </a:cubicBezTo>
                  <a:lnTo>
                    <a:pt x="5357" y="9596"/>
                  </a:lnTo>
                  <a:lnTo>
                    <a:pt x="5461" y="9638"/>
                  </a:lnTo>
                  <a:cubicBezTo>
                    <a:pt x="5545" y="9638"/>
                    <a:pt x="5608" y="9659"/>
                    <a:pt x="5671" y="9659"/>
                  </a:cubicBezTo>
                  <a:cubicBezTo>
                    <a:pt x="6068" y="9743"/>
                    <a:pt x="6529" y="9889"/>
                    <a:pt x="6612" y="10308"/>
                  </a:cubicBezTo>
                  <a:cubicBezTo>
                    <a:pt x="6612" y="10371"/>
                    <a:pt x="6696" y="10392"/>
                    <a:pt x="6696" y="10392"/>
                  </a:cubicBezTo>
                  <a:cubicBezTo>
                    <a:pt x="6717" y="10392"/>
                    <a:pt x="6759" y="10371"/>
                    <a:pt x="6759" y="10371"/>
                  </a:cubicBezTo>
                  <a:cubicBezTo>
                    <a:pt x="6801" y="10329"/>
                    <a:pt x="6801" y="10329"/>
                    <a:pt x="6801" y="10308"/>
                  </a:cubicBezTo>
                  <a:cubicBezTo>
                    <a:pt x="6759" y="10015"/>
                    <a:pt x="6654" y="9806"/>
                    <a:pt x="6508" y="9659"/>
                  </a:cubicBezTo>
                  <a:cubicBezTo>
                    <a:pt x="6529" y="9576"/>
                    <a:pt x="6508" y="9471"/>
                    <a:pt x="6382" y="9450"/>
                  </a:cubicBezTo>
                  <a:cubicBezTo>
                    <a:pt x="6089" y="9387"/>
                    <a:pt x="5880" y="9178"/>
                    <a:pt x="5608" y="9115"/>
                  </a:cubicBezTo>
                  <a:cubicBezTo>
                    <a:pt x="5533" y="9078"/>
                    <a:pt x="5435" y="9070"/>
                    <a:pt x="5337" y="9070"/>
                  </a:cubicBezTo>
                  <a:cubicBezTo>
                    <a:pt x="5271" y="9070"/>
                    <a:pt x="5206" y="9073"/>
                    <a:pt x="5148" y="9073"/>
                  </a:cubicBezTo>
                  <a:lnTo>
                    <a:pt x="4980" y="9073"/>
                  </a:lnTo>
                  <a:cubicBezTo>
                    <a:pt x="4959" y="8969"/>
                    <a:pt x="4938" y="8822"/>
                    <a:pt x="4938" y="8760"/>
                  </a:cubicBezTo>
                  <a:cubicBezTo>
                    <a:pt x="4876" y="8550"/>
                    <a:pt x="4855" y="8404"/>
                    <a:pt x="4855" y="8174"/>
                  </a:cubicBezTo>
                  <a:cubicBezTo>
                    <a:pt x="4876" y="7567"/>
                    <a:pt x="5127" y="7023"/>
                    <a:pt x="5336" y="6458"/>
                  </a:cubicBezTo>
                  <a:cubicBezTo>
                    <a:pt x="5745" y="5395"/>
                    <a:pt x="6594" y="4091"/>
                    <a:pt x="7862" y="4091"/>
                  </a:cubicBezTo>
                  <a:cubicBezTo>
                    <a:pt x="7892" y="4091"/>
                    <a:pt x="7921" y="4092"/>
                    <a:pt x="7951" y="4094"/>
                  </a:cubicBezTo>
                  <a:cubicBezTo>
                    <a:pt x="8265" y="4094"/>
                    <a:pt x="8600" y="4198"/>
                    <a:pt x="8935" y="4324"/>
                  </a:cubicBezTo>
                  <a:cubicBezTo>
                    <a:pt x="8788" y="4930"/>
                    <a:pt x="8809" y="5558"/>
                    <a:pt x="9249" y="6039"/>
                  </a:cubicBezTo>
                  <a:cubicBezTo>
                    <a:pt x="9458" y="6279"/>
                    <a:pt x="9772" y="6404"/>
                    <a:pt x="10081" y="6404"/>
                  </a:cubicBezTo>
                  <a:cubicBezTo>
                    <a:pt x="10422" y="6404"/>
                    <a:pt x="10757" y="6253"/>
                    <a:pt x="10943" y="5935"/>
                  </a:cubicBezTo>
                  <a:cubicBezTo>
                    <a:pt x="11425" y="5182"/>
                    <a:pt x="10588" y="4470"/>
                    <a:pt x="9835" y="4031"/>
                  </a:cubicBezTo>
                  <a:cubicBezTo>
                    <a:pt x="9897" y="3884"/>
                    <a:pt x="9981" y="3717"/>
                    <a:pt x="10065" y="3591"/>
                  </a:cubicBezTo>
                  <a:cubicBezTo>
                    <a:pt x="11073" y="2032"/>
                    <a:pt x="12725" y="795"/>
                    <a:pt x="14597" y="795"/>
                  </a:cubicBezTo>
                  <a:close/>
                  <a:moveTo>
                    <a:pt x="29147" y="18280"/>
                  </a:moveTo>
                  <a:cubicBezTo>
                    <a:pt x="29524" y="19117"/>
                    <a:pt x="30193" y="19828"/>
                    <a:pt x="31072" y="20163"/>
                  </a:cubicBezTo>
                  <a:cubicBezTo>
                    <a:pt x="31452" y="20320"/>
                    <a:pt x="31832" y="20386"/>
                    <a:pt x="32209" y="20386"/>
                  </a:cubicBezTo>
                  <a:cubicBezTo>
                    <a:pt x="32785" y="20386"/>
                    <a:pt x="33352" y="20232"/>
                    <a:pt x="33897" y="20016"/>
                  </a:cubicBezTo>
                  <a:cubicBezTo>
                    <a:pt x="34357" y="20686"/>
                    <a:pt x="34671" y="21397"/>
                    <a:pt x="34838" y="22276"/>
                  </a:cubicBezTo>
                  <a:cubicBezTo>
                    <a:pt x="34838" y="22318"/>
                    <a:pt x="34859" y="22381"/>
                    <a:pt x="34859" y="22381"/>
                  </a:cubicBezTo>
                  <a:lnTo>
                    <a:pt x="34859" y="22423"/>
                  </a:lnTo>
                  <a:cubicBezTo>
                    <a:pt x="34838" y="22485"/>
                    <a:pt x="34817" y="22548"/>
                    <a:pt x="34775" y="22590"/>
                  </a:cubicBezTo>
                  <a:cubicBezTo>
                    <a:pt x="34650" y="22904"/>
                    <a:pt x="34796" y="23176"/>
                    <a:pt x="34985" y="23301"/>
                  </a:cubicBezTo>
                  <a:lnTo>
                    <a:pt x="35027" y="23301"/>
                  </a:lnTo>
                  <a:lnTo>
                    <a:pt x="35027" y="23322"/>
                  </a:lnTo>
                  <a:cubicBezTo>
                    <a:pt x="35131" y="24264"/>
                    <a:pt x="35173" y="25185"/>
                    <a:pt x="35131" y="26126"/>
                  </a:cubicBezTo>
                  <a:lnTo>
                    <a:pt x="35131" y="26168"/>
                  </a:lnTo>
                  <a:lnTo>
                    <a:pt x="35089" y="26168"/>
                  </a:lnTo>
                  <a:cubicBezTo>
                    <a:pt x="34964" y="26210"/>
                    <a:pt x="34880" y="26293"/>
                    <a:pt x="34817" y="26356"/>
                  </a:cubicBezTo>
                  <a:cubicBezTo>
                    <a:pt x="34671" y="26524"/>
                    <a:pt x="34671" y="26712"/>
                    <a:pt x="34817" y="26838"/>
                  </a:cubicBezTo>
                  <a:cubicBezTo>
                    <a:pt x="34859" y="26921"/>
                    <a:pt x="34943" y="26963"/>
                    <a:pt x="35047" y="26984"/>
                  </a:cubicBezTo>
                  <a:lnTo>
                    <a:pt x="35068" y="27026"/>
                  </a:lnTo>
                  <a:lnTo>
                    <a:pt x="35068" y="27047"/>
                  </a:lnTo>
                  <a:cubicBezTo>
                    <a:pt x="34922" y="28302"/>
                    <a:pt x="34441" y="30185"/>
                    <a:pt x="33980" y="31231"/>
                  </a:cubicBezTo>
                  <a:cubicBezTo>
                    <a:pt x="33395" y="32550"/>
                    <a:pt x="32746" y="33324"/>
                    <a:pt x="31909" y="34286"/>
                  </a:cubicBezTo>
                  <a:cubicBezTo>
                    <a:pt x="31114" y="35186"/>
                    <a:pt x="29963" y="35960"/>
                    <a:pt x="28666" y="36693"/>
                  </a:cubicBezTo>
                  <a:cubicBezTo>
                    <a:pt x="27703" y="37257"/>
                    <a:pt x="24209" y="37927"/>
                    <a:pt x="22159" y="38094"/>
                  </a:cubicBezTo>
                  <a:cubicBezTo>
                    <a:pt x="21833" y="38117"/>
                    <a:pt x="21474" y="38128"/>
                    <a:pt x="21094" y="38128"/>
                  </a:cubicBezTo>
                  <a:cubicBezTo>
                    <a:pt x="19055" y="38128"/>
                    <a:pt x="16409" y="37823"/>
                    <a:pt x="15086" y="37488"/>
                  </a:cubicBezTo>
                  <a:cubicBezTo>
                    <a:pt x="13329" y="37048"/>
                    <a:pt x="11927" y="36441"/>
                    <a:pt x="10797" y="35625"/>
                  </a:cubicBezTo>
                  <a:cubicBezTo>
                    <a:pt x="9542" y="34747"/>
                    <a:pt x="8684" y="33408"/>
                    <a:pt x="8202" y="31671"/>
                  </a:cubicBezTo>
                  <a:cubicBezTo>
                    <a:pt x="7784" y="30143"/>
                    <a:pt x="7763" y="28511"/>
                    <a:pt x="7742" y="26963"/>
                  </a:cubicBezTo>
                  <a:cubicBezTo>
                    <a:pt x="7763" y="26921"/>
                    <a:pt x="7805" y="26796"/>
                    <a:pt x="7742" y="26649"/>
                  </a:cubicBezTo>
                  <a:cubicBezTo>
                    <a:pt x="7742" y="25394"/>
                    <a:pt x="7868" y="24097"/>
                    <a:pt x="8600" y="23029"/>
                  </a:cubicBezTo>
                  <a:lnTo>
                    <a:pt x="8621" y="22988"/>
                  </a:lnTo>
                  <a:lnTo>
                    <a:pt x="8642" y="22988"/>
                  </a:lnTo>
                  <a:cubicBezTo>
                    <a:pt x="8935" y="23071"/>
                    <a:pt x="9249" y="23092"/>
                    <a:pt x="9625" y="23092"/>
                  </a:cubicBezTo>
                  <a:cubicBezTo>
                    <a:pt x="9939" y="23092"/>
                    <a:pt x="10253" y="23071"/>
                    <a:pt x="10630" y="23029"/>
                  </a:cubicBezTo>
                  <a:cubicBezTo>
                    <a:pt x="11508" y="22925"/>
                    <a:pt x="12450" y="22402"/>
                    <a:pt x="13078" y="21648"/>
                  </a:cubicBezTo>
                  <a:lnTo>
                    <a:pt x="13099" y="21628"/>
                  </a:lnTo>
                  <a:lnTo>
                    <a:pt x="13120" y="21628"/>
                  </a:lnTo>
                  <a:cubicBezTo>
                    <a:pt x="13433" y="21753"/>
                    <a:pt x="13768" y="21837"/>
                    <a:pt x="14124" y="21837"/>
                  </a:cubicBezTo>
                  <a:cubicBezTo>
                    <a:pt x="14270" y="21837"/>
                    <a:pt x="14438" y="21816"/>
                    <a:pt x="14584" y="21795"/>
                  </a:cubicBezTo>
                  <a:cubicBezTo>
                    <a:pt x="15630" y="21586"/>
                    <a:pt x="15861" y="20749"/>
                    <a:pt x="15944" y="19933"/>
                  </a:cubicBezTo>
                  <a:lnTo>
                    <a:pt x="15944" y="19870"/>
                  </a:lnTo>
                  <a:cubicBezTo>
                    <a:pt x="16237" y="20142"/>
                    <a:pt x="16593" y="20330"/>
                    <a:pt x="17011" y="20372"/>
                  </a:cubicBezTo>
                  <a:cubicBezTo>
                    <a:pt x="17090" y="20381"/>
                    <a:pt x="17167" y="20386"/>
                    <a:pt x="17243" y="20386"/>
                  </a:cubicBezTo>
                  <a:cubicBezTo>
                    <a:pt x="17856" y="20386"/>
                    <a:pt x="18392" y="20100"/>
                    <a:pt x="18894" y="19765"/>
                  </a:cubicBezTo>
                  <a:cubicBezTo>
                    <a:pt x="19166" y="19619"/>
                    <a:pt x="19418" y="19431"/>
                    <a:pt x="19690" y="19221"/>
                  </a:cubicBezTo>
                  <a:cubicBezTo>
                    <a:pt x="20045" y="19703"/>
                    <a:pt x="20547" y="20121"/>
                    <a:pt x="21091" y="20330"/>
                  </a:cubicBezTo>
                  <a:cubicBezTo>
                    <a:pt x="21570" y="20524"/>
                    <a:pt x="22090" y="20632"/>
                    <a:pt x="22603" y="20632"/>
                  </a:cubicBezTo>
                  <a:cubicBezTo>
                    <a:pt x="23256" y="20632"/>
                    <a:pt x="23900" y="20457"/>
                    <a:pt x="24439" y="20058"/>
                  </a:cubicBezTo>
                  <a:cubicBezTo>
                    <a:pt x="24962" y="19703"/>
                    <a:pt x="25381" y="19200"/>
                    <a:pt x="25653" y="18656"/>
                  </a:cubicBezTo>
                  <a:cubicBezTo>
                    <a:pt x="26069" y="19072"/>
                    <a:pt x="26613" y="19314"/>
                    <a:pt x="27176" y="19314"/>
                  </a:cubicBezTo>
                  <a:cubicBezTo>
                    <a:pt x="27463" y="19314"/>
                    <a:pt x="27756" y="19251"/>
                    <a:pt x="28038" y="19117"/>
                  </a:cubicBezTo>
                  <a:cubicBezTo>
                    <a:pt x="28457" y="18907"/>
                    <a:pt x="28833" y="18615"/>
                    <a:pt x="29147" y="18280"/>
                  </a:cubicBezTo>
                  <a:close/>
                  <a:moveTo>
                    <a:pt x="23874" y="38429"/>
                  </a:moveTo>
                  <a:lnTo>
                    <a:pt x="23853" y="38513"/>
                  </a:lnTo>
                  <a:cubicBezTo>
                    <a:pt x="23770" y="38680"/>
                    <a:pt x="23791" y="38994"/>
                    <a:pt x="23791" y="39266"/>
                  </a:cubicBezTo>
                  <a:cubicBezTo>
                    <a:pt x="23791" y="39392"/>
                    <a:pt x="23832" y="39559"/>
                    <a:pt x="23791" y="39664"/>
                  </a:cubicBezTo>
                  <a:cubicBezTo>
                    <a:pt x="23770" y="40040"/>
                    <a:pt x="23686" y="40626"/>
                    <a:pt x="23267" y="40877"/>
                  </a:cubicBezTo>
                  <a:cubicBezTo>
                    <a:pt x="23100" y="40982"/>
                    <a:pt x="22912" y="41066"/>
                    <a:pt x="22744" y="41066"/>
                  </a:cubicBezTo>
                  <a:cubicBezTo>
                    <a:pt x="22431" y="41066"/>
                    <a:pt x="22179" y="40877"/>
                    <a:pt x="22075" y="40563"/>
                  </a:cubicBezTo>
                  <a:cubicBezTo>
                    <a:pt x="21887" y="40103"/>
                    <a:pt x="21887" y="39622"/>
                    <a:pt x="21887" y="39182"/>
                  </a:cubicBezTo>
                  <a:lnTo>
                    <a:pt x="21887" y="39078"/>
                  </a:lnTo>
                  <a:lnTo>
                    <a:pt x="21907" y="39078"/>
                  </a:lnTo>
                  <a:cubicBezTo>
                    <a:pt x="21970" y="39057"/>
                    <a:pt x="22012" y="38994"/>
                    <a:pt x="22054" y="38931"/>
                  </a:cubicBezTo>
                  <a:cubicBezTo>
                    <a:pt x="22075" y="38827"/>
                    <a:pt x="22012" y="38743"/>
                    <a:pt x="21970" y="38680"/>
                  </a:cubicBezTo>
                  <a:lnTo>
                    <a:pt x="21866" y="38618"/>
                  </a:lnTo>
                  <a:lnTo>
                    <a:pt x="21991" y="38618"/>
                  </a:lnTo>
                  <a:cubicBezTo>
                    <a:pt x="22577" y="38555"/>
                    <a:pt x="23142" y="38513"/>
                    <a:pt x="23791" y="38429"/>
                  </a:cubicBezTo>
                  <a:close/>
                  <a:moveTo>
                    <a:pt x="29273" y="37069"/>
                  </a:moveTo>
                  <a:lnTo>
                    <a:pt x="29273" y="37153"/>
                  </a:lnTo>
                  <a:cubicBezTo>
                    <a:pt x="29273" y="37195"/>
                    <a:pt x="29314" y="37320"/>
                    <a:pt x="29440" y="37362"/>
                  </a:cubicBezTo>
                  <a:cubicBezTo>
                    <a:pt x="29733" y="37383"/>
                    <a:pt x="29900" y="37592"/>
                    <a:pt x="30047" y="37801"/>
                  </a:cubicBezTo>
                  <a:cubicBezTo>
                    <a:pt x="30151" y="37927"/>
                    <a:pt x="30235" y="38053"/>
                    <a:pt x="30382" y="38136"/>
                  </a:cubicBezTo>
                  <a:cubicBezTo>
                    <a:pt x="30695" y="38325"/>
                    <a:pt x="30988" y="38576"/>
                    <a:pt x="31260" y="38848"/>
                  </a:cubicBezTo>
                  <a:cubicBezTo>
                    <a:pt x="31386" y="38973"/>
                    <a:pt x="31511" y="39099"/>
                    <a:pt x="31637" y="39203"/>
                  </a:cubicBezTo>
                  <a:cubicBezTo>
                    <a:pt x="31888" y="39413"/>
                    <a:pt x="32160" y="39601"/>
                    <a:pt x="32453" y="39789"/>
                  </a:cubicBezTo>
                  <a:cubicBezTo>
                    <a:pt x="32955" y="40124"/>
                    <a:pt x="33478" y="40501"/>
                    <a:pt x="33834" y="40961"/>
                  </a:cubicBezTo>
                  <a:lnTo>
                    <a:pt x="33876" y="40982"/>
                  </a:lnTo>
                  <a:lnTo>
                    <a:pt x="33834" y="41024"/>
                  </a:lnTo>
                  <a:cubicBezTo>
                    <a:pt x="33667" y="41149"/>
                    <a:pt x="33415" y="41233"/>
                    <a:pt x="33206" y="41296"/>
                  </a:cubicBezTo>
                  <a:cubicBezTo>
                    <a:pt x="33143" y="41338"/>
                    <a:pt x="33081" y="41358"/>
                    <a:pt x="32997" y="41379"/>
                  </a:cubicBezTo>
                  <a:cubicBezTo>
                    <a:pt x="32746" y="41484"/>
                    <a:pt x="32474" y="41672"/>
                    <a:pt x="32244" y="41819"/>
                  </a:cubicBezTo>
                  <a:cubicBezTo>
                    <a:pt x="32118" y="41923"/>
                    <a:pt x="31993" y="42007"/>
                    <a:pt x="31825" y="42112"/>
                  </a:cubicBezTo>
                  <a:cubicBezTo>
                    <a:pt x="31470" y="42321"/>
                    <a:pt x="31114" y="42593"/>
                    <a:pt x="30758" y="42823"/>
                  </a:cubicBezTo>
                  <a:lnTo>
                    <a:pt x="30737" y="42844"/>
                  </a:lnTo>
                  <a:cubicBezTo>
                    <a:pt x="30591" y="42928"/>
                    <a:pt x="30528" y="43011"/>
                    <a:pt x="30423" y="43116"/>
                  </a:cubicBezTo>
                  <a:lnTo>
                    <a:pt x="30361" y="43158"/>
                  </a:lnTo>
                  <a:lnTo>
                    <a:pt x="30319" y="42865"/>
                  </a:lnTo>
                  <a:cubicBezTo>
                    <a:pt x="30214" y="42384"/>
                    <a:pt x="30109" y="41882"/>
                    <a:pt x="30026" y="41400"/>
                  </a:cubicBezTo>
                  <a:lnTo>
                    <a:pt x="30005" y="41275"/>
                  </a:lnTo>
                  <a:cubicBezTo>
                    <a:pt x="29858" y="40647"/>
                    <a:pt x="29754" y="40082"/>
                    <a:pt x="29503" y="39496"/>
                  </a:cubicBezTo>
                  <a:cubicBezTo>
                    <a:pt x="29231" y="38890"/>
                    <a:pt x="28917" y="38136"/>
                    <a:pt x="28791" y="37320"/>
                  </a:cubicBezTo>
                  <a:lnTo>
                    <a:pt x="28791" y="37299"/>
                  </a:lnTo>
                  <a:lnTo>
                    <a:pt x="28812" y="37278"/>
                  </a:lnTo>
                  <a:cubicBezTo>
                    <a:pt x="28959" y="37216"/>
                    <a:pt x="29063" y="37153"/>
                    <a:pt x="29210" y="37090"/>
                  </a:cubicBezTo>
                  <a:lnTo>
                    <a:pt x="29273" y="37069"/>
                  </a:lnTo>
                  <a:close/>
                  <a:moveTo>
                    <a:pt x="16844" y="38471"/>
                  </a:moveTo>
                  <a:cubicBezTo>
                    <a:pt x="16990" y="38513"/>
                    <a:pt x="17179" y="38534"/>
                    <a:pt x="17325" y="38534"/>
                  </a:cubicBezTo>
                  <a:cubicBezTo>
                    <a:pt x="17534" y="38555"/>
                    <a:pt x="17785" y="38576"/>
                    <a:pt x="18057" y="38618"/>
                  </a:cubicBezTo>
                  <a:lnTo>
                    <a:pt x="18204" y="38618"/>
                  </a:lnTo>
                  <a:lnTo>
                    <a:pt x="18099" y="38680"/>
                  </a:lnTo>
                  <a:cubicBezTo>
                    <a:pt x="17911" y="38827"/>
                    <a:pt x="17827" y="39099"/>
                    <a:pt x="17744" y="39308"/>
                  </a:cubicBezTo>
                  <a:cubicBezTo>
                    <a:pt x="17744" y="39350"/>
                    <a:pt x="17723" y="39371"/>
                    <a:pt x="17723" y="39392"/>
                  </a:cubicBezTo>
                  <a:lnTo>
                    <a:pt x="17493" y="40019"/>
                  </a:lnTo>
                  <a:cubicBezTo>
                    <a:pt x="17409" y="40229"/>
                    <a:pt x="17304" y="40459"/>
                    <a:pt x="17262" y="40689"/>
                  </a:cubicBezTo>
                  <a:cubicBezTo>
                    <a:pt x="16990" y="41610"/>
                    <a:pt x="16781" y="42551"/>
                    <a:pt x="16572" y="43472"/>
                  </a:cubicBezTo>
                  <a:cubicBezTo>
                    <a:pt x="16425" y="44246"/>
                    <a:pt x="16237" y="45104"/>
                    <a:pt x="16007" y="45878"/>
                  </a:cubicBezTo>
                  <a:lnTo>
                    <a:pt x="16007" y="45941"/>
                  </a:lnTo>
                  <a:lnTo>
                    <a:pt x="15944" y="45941"/>
                  </a:lnTo>
                  <a:cubicBezTo>
                    <a:pt x="15819" y="45899"/>
                    <a:pt x="15693" y="45899"/>
                    <a:pt x="15547" y="45899"/>
                  </a:cubicBezTo>
                  <a:cubicBezTo>
                    <a:pt x="15400" y="45899"/>
                    <a:pt x="15212" y="45899"/>
                    <a:pt x="15065" y="45878"/>
                  </a:cubicBezTo>
                  <a:cubicBezTo>
                    <a:pt x="14459" y="45773"/>
                    <a:pt x="14061" y="45460"/>
                    <a:pt x="13622" y="45104"/>
                  </a:cubicBezTo>
                  <a:lnTo>
                    <a:pt x="13538" y="45041"/>
                  </a:lnTo>
                  <a:cubicBezTo>
                    <a:pt x="13182" y="44706"/>
                    <a:pt x="12743" y="44434"/>
                    <a:pt x="12220" y="44267"/>
                  </a:cubicBezTo>
                  <a:cubicBezTo>
                    <a:pt x="12052" y="44204"/>
                    <a:pt x="11948" y="44120"/>
                    <a:pt x="11801" y="44016"/>
                  </a:cubicBezTo>
                  <a:lnTo>
                    <a:pt x="11739" y="43995"/>
                  </a:lnTo>
                  <a:lnTo>
                    <a:pt x="11759" y="43953"/>
                  </a:lnTo>
                  <a:cubicBezTo>
                    <a:pt x="11759" y="43911"/>
                    <a:pt x="11801" y="43890"/>
                    <a:pt x="11801" y="43869"/>
                  </a:cubicBezTo>
                  <a:cubicBezTo>
                    <a:pt x="11822" y="43807"/>
                    <a:pt x="11822" y="43765"/>
                    <a:pt x="11822" y="43744"/>
                  </a:cubicBezTo>
                  <a:cubicBezTo>
                    <a:pt x="11822" y="43660"/>
                    <a:pt x="11822" y="43555"/>
                    <a:pt x="11885" y="43472"/>
                  </a:cubicBezTo>
                  <a:cubicBezTo>
                    <a:pt x="12052" y="43283"/>
                    <a:pt x="12178" y="43116"/>
                    <a:pt x="12304" y="42928"/>
                  </a:cubicBezTo>
                  <a:cubicBezTo>
                    <a:pt x="12513" y="42635"/>
                    <a:pt x="12722" y="42342"/>
                    <a:pt x="12973" y="42091"/>
                  </a:cubicBezTo>
                  <a:cubicBezTo>
                    <a:pt x="13099" y="41923"/>
                    <a:pt x="13245" y="41777"/>
                    <a:pt x="13392" y="41610"/>
                  </a:cubicBezTo>
                  <a:cubicBezTo>
                    <a:pt x="13622" y="41358"/>
                    <a:pt x="13852" y="41066"/>
                    <a:pt x="14124" y="40835"/>
                  </a:cubicBezTo>
                  <a:cubicBezTo>
                    <a:pt x="14291" y="40647"/>
                    <a:pt x="14500" y="40459"/>
                    <a:pt x="14689" y="40312"/>
                  </a:cubicBezTo>
                  <a:cubicBezTo>
                    <a:pt x="14982" y="40040"/>
                    <a:pt x="15296" y="39789"/>
                    <a:pt x="15547" y="39496"/>
                  </a:cubicBezTo>
                  <a:lnTo>
                    <a:pt x="15714" y="39350"/>
                  </a:lnTo>
                  <a:cubicBezTo>
                    <a:pt x="16028" y="38994"/>
                    <a:pt x="16384" y="38618"/>
                    <a:pt x="16844" y="38471"/>
                  </a:cubicBezTo>
                  <a:close/>
                  <a:moveTo>
                    <a:pt x="13099" y="45773"/>
                  </a:moveTo>
                  <a:cubicBezTo>
                    <a:pt x="13266" y="45815"/>
                    <a:pt x="13412" y="45878"/>
                    <a:pt x="13538" y="45920"/>
                  </a:cubicBezTo>
                  <a:cubicBezTo>
                    <a:pt x="13747" y="46004"/>
                    <a:pt x="13894" y="46171"/>
                    <a:pt x="13956" y="46338"/>
                  </a:cubicBezTo>
                  <a:cubicBezTo>
                    <a:pt x="14145" y="46422"/>
                    <a:pt x="14354" y="46506"/>
                    <a:pt x="14584" y="46589"/>
                  </a:cubicBezTo>
                  <a:cubicBezTo>
                    <a:pt x="14793" y="46631"/>
                    <a:pt x="15212" y="46736"/>
                    <a:pt x="15672" y="46736"/>
                  </a:cubicBezTo>
                  <a:lnTo>
                    <a:pt x="15777" y="46736"/>
                  </a:lnTo>
                  <a:lnTo>
                    <a:pt x="15735" y="46799"/>
                  </a:lnTo>
                  <a:cubicBezTo>
                    <a:pt x="15589" y="47343"/>
                    <a:pt x="15421" y="47845"/>
                    <a:pt x="15317" y="48368"/>
                  </a:cubicBezTo>
                  <a:cubicBezTo>
                    <a:pt x="15191" y="48954"/>
                    <a:pt x="15065" y="49561"/>
                    <a:pt x="14940" y="50146"/>
                  </a:cubicBezTo>
                  <a:lnTo>
                    <a:pt x="14835" y="50628"/>
                  </a:lnTo>
                  <a:cubicBezTo>
                    <a:pt x="14752" y="51004"/>
                    <a:pt x="14668" y="51402"/>
                    <a:pt x="14563" y="51758"/>
                  </a:cubicBezTo>
                  <a:cubicBezTo>
                    <a:pt x="14542" y="51967"/>
                    <a:pt x="14521" y="52155"/>
                    <a:pt x="14521" y="52322"/>
                  </a:cubicBezTo>
                  <a:cubicBezTo>
                    <a:pt x="14480" y="52469"/>
                    <a:pt x="14480" y="52636"/>
                    <a:pt x="14438" y="52783"/>
                  </a:cubicBezTo>
                  <a:cubicBezTo>
                    <a:pt x="14417" y="52866"/>
                    <a:pt x="14417" y="52950"/>
                    <a:pt x="14375" y="52992"/>
                  </a:cubicBezTo>
                  <a:lnTo>
                    <a:pt x="14354" y="53159"/>
                  </a:lnTo>
                  <a:lnTo>
                    <a:pt x="14333" y="53243"/>
                  </a:lnTo>
                  <a:lnTo>
                    <a:pt x="14208" y="53118"/>
                  </a:lnTo>
                  <a:cubicBezTo>
                    <a:pt x="14061" y="52992"/>
                    <a:pt x="13936" y="52866"/>
                    <a:pt x="13852" y="52678"/>
                  </a:cubicBezTo>
                  <a:lnTo>
                    <a:pt x="13831" y="52615"/>
                  </a:lnTo>
                  <a:lnTo>
                    <a:pt x="13894" y="52594"/>
                  </a:lnTo>
                  <a:cubicBezTo>
                    <a:pt x="13956" y="52574"/>
                    <a:pt x="14019" y="52553"/>
                    <a:pt x="14103" y="52490"/>
                  </a:cubicBezTo>
                  <a:cubicBezTo>
                    <a:pt x="14166" y="52448"/>
                    <a:pt x="14228" y="52343"/>
                    <a:pt x="14228" y="52260"/>
                  </a:cubicBezTo>
                  <a:cubicBezTo>
                    <a:pt x="14228" y="52197"/>
                    <a:pt x="14228" y="52155"/>
                    <a:pt x="14145" y="52071"/>
                  </a:cubicBezTo>
                  <a:cubicBezTo>
                    <a:pt x="14019" y="51967"/>
                    <a:pt x="13852" y="51925"/>
                    <a:pt x="13705" y="51862"/>
                  </a:cubicBezTo>
                  <a:cubicBezTo>
                    <a:pt x="13601" y="51841"/>
                    <a:pt x="13496" y="51778"/>
                    <a:pt x="13392" y="51737"/>
                  </a:cubicBezTo>
                  <a:cubicBezTo>
                    <a:pt x="13224" y="51653"/>
                    <a:pt x="13078" y="51527"/>
                    <a:pt x="12910" y="51402"/>
                  </a:cubicBezTo>
                  <a:cubicBezTo>
                    <a:pt x="12848" y="51339"/>
                    <a:pt x="12764" y="51255"/>
                    <a:pt x="12680" y="51214"/>
                  </a:cubicBezTo>
                  <a:cubicBezTo>
                    <a:pt x="12387" y="51004"/>
                    <a:pt x="11697" y="50418"/>
                    <a:pt x="11446" y="49749"/>
                  </a:cubicBezTo>
                  <a:cubicBezTo>
                    <a:pt x="11215" y="49142"/>
                    <a:pt x="11613" y="48368"/>
                    <a:pt x="11927" y="47740"/>
                  </a:cubicBezTo>
                  <a:cubicBezTo>
                    <a:pt x="12011" y="47594"/>
                    <a:pt x="12052" y="47468"/>
                    <a:pt x="12115" y="47343"/>
                  </a:cubicBezTo>
                  <a:cubicBezTo>
                    <a:pt x="12136" y="47259"/>
                    <a:pt x="12178" y="47154"/>
                    <a:pt x="12220" y="47050"/>
                  </a:cubicBezTo>
                  <a:cubicBezTo>
                    <a:pt x="12283" y="46820"/>
                    <a:pt x="12366" y="46610"/>
                    <a:pt x="12534" y="46422"/>
                  </a:cubicBezTo>
                  <a:cubicBezTo>
                    <a:pt x="12576" y="46380"/>
                    <a:pt x="12638" y="46296"/>
                    <a:pt x="12659" y="46213"/>
                  </a:cubicBezTo>
                  <a:cubicBezTo>
                    <a:pt x="12764" y="46066"/>
                    <a:pt x="12889" y="45857"/>
                    <a:pt x="13057" y="45773"/>
                  </a:cubicBezTo>
                  <a:close/>
                  <a:moveTo>
                    <a:pt x="32181" y="42509"/>
                  </a:moveTo>
                  <a:lnTo>
                    <a:pt x="32181" y="42572"/>
                  </a:lnTo>
                  <a:cubicBezTo>
                    <a:pt x="32181" y="42635"/>
                    <a:pt x="32181" y="42656"/>
                    <a:pt x="32223" y="42677"/>
                  </a:cubicBezTo>
                  <a:cubicBezTo>
                    <a:pt x="32578" y="43451"/>
                    <a:pt x="32976" y="44099"/>
                    <a:pt x="33374" y="44727"/>
                  </a:cubicBezTo>
                  <a:cubicBezTo>
                    <a:pt x="33562" y="45041"/>
                    <a:pt x="33729" y="45334"/>
                    <a:pt x="33918" y="45648"/>
                  </a:cubicBezTo>
                  <a:cubicBezTo>
                    <a:pt x="34524" y="46694"/>
                    <a:pt x="34943" y="47845"/>
                    <a:pt x="35278" y="48828"/>
                  </a:cubicBezTo>
                  <a:cubicBezTo>
                    <a:pt x="35654" y="49958"/>
                    <a:pt x="34629" y="51088"/>
                    <a:pt x="34085" y="51695"/>
                  </a:cubicBezTo>
                  <a:cubicBezTo>
                    <a:pt x="33771" y="52030"/>
                    <a:pt x="33395" y="52322"/>
                    <a:pt x="33060" y="52574"/>
                  </a:cubicBezTo>
                  <a:lnTo>
                    <a:pt x="32892" y="52699"/>
                  </a:lnTo>
                  <a:cubicBezTo>
                    <a:pt x="32809" y="52762"/>
                    <a:pt x="32767" y="52804"/>
                    <a:pt x="32683" y="52866"/>
                  </a:cubicBezTo>
                  <a:cubicBezTo>
                    <a:pt x="32537" y="52992"/>
                    <a:pt x="32348" y="53118"/>
                    <a:pt x="32181" y="53264"/>
                  </a:cubicBezTo>
                  <a:lnTo>
                    <a:pt x="32139" y="53306"/>
                  </a:lnTo>
                  <a:lnTo>
                    <a:pt x="32118" y="53222"/>
                  </a:lnTo>
                  <a:cubicBezTo>
                    <a:pt x="32055" y="53076"/>
                    <a:pt x="32014" y="52950"/>
                    <a:pt x="31993" y="52804"/>
                  </a:cubicBezTo>
                  <a:cubicBezTo>
                    <a:pt x="31867" y="52343"/>
                    <a:pt x="31867" y="51841"/>
                    <a:pt x="31867" y="51381"/>
                  </a:cubicBezTo>
                  <a:cubicBezTo>
                    <a:pt x="31867" y="51088"/>
                    <a:pt x="31867" y="50795"/>
                    <a:pt x="31846" y="50544"/>
                  </a:cubicBezTo>
                  <a:cubicBezTo>
                    <a:pt x="31762" y="49519"/>
                    <a:pt x="31511" y="48514"/>
                    <a:pt x="31281" y="47531"/>
                  </a:cubicBezTo>
                  <a:cubicBezTo>
                    <a:pt x="31177" y="47092"/>
                    <a:pt x="31072" y="46610"/>
                    <a:pt x="30967" y="46171"/>
                  </a:cubicBezTo>
                  <a:cubicBezTo>
                    <a:pt x="30800" y="45439"/>
                    <a:pt x="30654" y="44664"/>
                    <a:pt x="30486" y="43911"/>
                  </a:cubicBezTo>
                  <a:lnTo>
                    <a:pt x="30486" y="43890"/>
                  </a:lnTo>
                  <a:lnTo>
                    <a:pt x="30528" y="43869"/>
                  </a:lnTo>
                  <a:cubicBezTo>
                    <a:pt x="30674" y="43765"/>
                    <a:pt x="30821" y="43660"/>
                    <a:pt x="30967" y="43535"/>
                  </a:cubicBezTo>
                  <a:cubicBezTo>
                    <a:pt x="31114" y="43388"/>
                    <a:pt x="31239" y="43283"/>
                    <a:pt x="31407" y="43179"/>
                  </a:cubicBezTo>
                  <a:cubicBezTo>
                    <a:pt x="31490" y="43137"/>
                    <a:pt x="31595" y="43074"/>
                    <a:pt x="31658" y="43032"/>
                  </a:cubicBezTo>
                  <a:cubicBezTo>
                    <a:pt x="31721" y="42823"/>
                    <a:pt x="31846" y="42656"/>
                    <a:pt x="32034" y="42572"/>
                  </a:cubicBezTo>
                  <a:cubicBezTo>
                    <a:pt x="32055" y="42572"/>
                    <a:pt x="32181" y="42509"/>
                    <a:pt x="32181" y="42509"/>
                  </a:cubicBezTo>
                  <a:close/>
                  <a:moveTo>
                    <a:pt x="28352" y="37613"/>
                  </a:moveTo>
                  <a:lnTo>
                    <a:pt x="28352" y="37697"/>
                  </a:lnTo>
                  <a:cubicBezTo>
                    <a:pt x="28352" y="38262"/>
                    <a:pt x="28498" y="38785"/>
                    <a:pt x="28708" y="39392"/>
                  </a:cubicBezTo>
                  <a:cubicBezTo>
                    <a:pt x="28980" y="40082"/>
                    <a:pt x="29126" y="40731"/>
                    <a:pt x="29273" y="41400"/>
                  </a:cubicBezTo>
                  <a:cubicBezTo>
                    <a:pt x="29335" y="41861"/>
                    <a:pt x="29419" y="42300"/>
                    <a:pt x="29524" y="42760"/>
                  </a:cubicBezTo>
                  <a:cubicBezTo>
                    <a:pt x="29733" y="43890"/>
                    <a:pt x="29942" y="45041"/>
                    <a:pt x="30172" y="46171"/>
                  </a:cubicBezTo>
                  <a:cubicBezTo>
                    <a:pt x="30277" y="46694"/>
                    <a:pt x="30423" y="47238"/>
                    <a:pt x="30549" y="47761"/>
                  </a:cubicBezTo>
                  <a:cubicBezTo>
                    <a:pt x="30779" y="48703"/>
                    <a:pt x="31009" y="49707"/>
                    <a:pt x="31114" y="50670"/>
                  </a:cubicBezTo>
                  <a:cubicBezTo>
                    <a:pt x="31156" y="51004"/>
                    <a:pt x="31177" y="51339"/>
                    <a:pt x="31177" y="51653"/>
                  </a:cubicBezTo>
                  <a:cubicBezTo>
                    <a:pt x="31177" y="52030"/>
                    <a:pt x="31177" y="52385"/>
                    <a:pt x="31218" y="52741"/>
                  </a:cubicBezTo>
                  <a:cubicBezTo>
                    <a:pt x="31239" y="53055"/>
                    <a:pt x="31386" y="53327"/>
                    <a:pt x="31490" y="53641"/>
                  </a:cubicBezTo>
                  <a:lnTo>
                    <a:pt x="31532" y="53808"/>
                  </a:lnTo>
                  <a:lnTo>
                    <a:pt x="31490" y="53829"/>
                  </a:lnTo>
                  <a:cubicBezTo>
                    <a:pt x="31281" y="53934"/>
                    <a:pt x="31114" y="54038"/>
                    <a:pt x="30988" y="54164"/>
                  </a:cubicBezTo>
                  <a:lnTo>
                    <a:pt x="30967" y="54164"/>
                  </a:lnTo>
                  <a:cubicBezTo>
                    <a:pt x="30591" y="54227"/>
                    <a:pt x="30235" y="54310"/>
                    <a:pt x="29900" y="54373"/>
                  </a:cubicBezTo>
                  <a:cubicBezTo>
                    <a:pt x="29733" y="54415"/>
                    <a:pt x="29545" y="54457"/>
                    <a:pt x="29398" y="54478"/>
                  </a:cubicBezTo>
                  <a:cubicBezTo>
                    <a:pt x="28666" y="54645"/>
                    <a:pt x="27975" y="54666"/>
                    <a:pt x="27222" y="54687"/>
                  </a:cubicBezTo>
                  <a:lnTo>
                    <a:pt x="27055" y="54687"/>
                  </a:lnTo>
                  <a:cubicBezTo>
                    <a:pt x="25967" y="54729"/>
                    <a:pt x="24858" y="54875"/>
                    <a:pt x="23811" y="54980"/>
                  </a:cubicBezTo>
                  <a:cubicBezTo>
                    <a:pt x="23456" y="55043"/>
                    <a:pt x="23121" y="55063"/>
                    <a:pt x="22744" y="55105"/>
                  </a:cubicBezTo>
                  <a:cubicBezTo>
                    <a:pt x="21656" y="55252"/>
                    <a:pt x="20526" y="55294"/>
                    <a:pt x="19376" y="55294"/>
                  </a:cubicBezTo>
                  <a:cubicBezTo>
                    <a:pt x="17827" y="55210"/>
                    <a:pt x="16321" y="55105"/>
                    <a:pt x="14772" y="54938"/>
                  </a:cubicBezTo>
                  <a:lnTo>
                    <a:pt x="14731" y="54938"/>
                  </a:lnTo>
                  <a:lnTo>
                    <a:pt x="14752" y="54875"/>
                  </a:lnTo>
                  <a:cubicBezTo>
                    <a:pt x="14856" y="54645"/>
                    <a:pt x="14898" y="54415"/>
                    <a:pt x="14982" y="54164"/>
                  </a:cubicBezTo>
                  <a:cubicBezTo>
                    <a:pt x="15003" y="54038"/>
                    <a:pt x="15044" y="53934"/>
                    <a:pt x="15086" y="53808"/>
                  </a:cubicBezTo>
                  <a:cubicBezTo>
                    <a:pt x="15170" y="53536"/>
                    <a:pt x="15212" y="53306"/>
                    <a:pt x="15275" y="53055"/>
                  </a:cubicBezTo>
                  <a:lnTo>
                    <a:pt x="15358" y="52574"/>
                  </a:lnTo>
                  <a:cubicBezTo>
                    <a:pt x="15379" y="52427"/>
                    <a:pt x="15379" y="52239"/>
                    <a:pt x="15421" y="52050"/>
                  </a:cubicBezTo>
                  <a:cubicBezTo>
                    <a:pt x="15609" y="51318"/>
                    <a:pt x="15777" y="50586"/>
                    <a:pt x="15902" y="49874"/>
                  </a:cubicBezTo>
                  <a:cubicBezTo>
                    <a:pt x="16049" y="49100"/>
                    <a:pt x="16237" y="48263"/>
                    <a:pt x="16425" y="47468"/>
                  </a:cubicBezTo>
                  <a:cubicBezTo>
                    <a:pt x="16509" y="47112"/>
                    <a:pt x="16635" y="46757"/>
                    <a:pt x="16739" y="46422"/>
                  </a:cubicBezTo>
                  <a:cubicBezTo>
                    <a:pt x="16865" y="45962"/>
                    <a:pt x="17032" y="45480"/>
                    <a:pt x="17137" y="45020"/>
                  </a:cubicBezTo>
                  <a:cubicBezTo>
                    <a:pt x="17262" y="44434"/>
                    <a:pt x="17367" y="43869"/>
                    <a:pt x="17472" y="43283"/>
                  </a:cubicBezTo>
                  <a:lnTo>
                    <a:pt x="17618" y="42426"/>
                  </a:lnTo>
                  <a:cubicBezTo>
                    <a:pt x="17723" y="41861"/>
                    <a:pt x="17890" y="41086"/>
                    <a:pt x="18141" y="40354"/>
                  </a:cubicBezTo>
                  <a:cubicBezTo>
                    <a:pt x="18204" y="40208"/>
                    <a:pt x="18246" y="40019"/>
                    <a:pt x="18267" y="39873"/>
                  </a:cubicBezTo>
                  <a:cubicBezTo>
                    <a:pt x="18267" y="39810"/>
                    <a:pt x="18309" y="39768"/>
                    <a:pt x="18309" y="39706"/>
                  </a:cubicBezTo>
                  <a:cubicBezTo>
                    <a:pt x="18330" y="39580"/>
                    <a:pt x="18350" y="39454"/>
                    <a:pt x="18413" y="39308"/>
                  </a:cubicBezTo>
                  <a:cubicBezTo>
                    <a:pt x="18413" y="39287"/>
                    <a:pt x="18434" y="39266"/>
                    <a:pt x="18434" y="39245"/>
                  </a:cubicBezTo>
                  <a:lnTo>
                    <a:pt x="18413" y="39162"/>
                  </a:lnTo>
                  <a:cubicBezTo>
                    <a:pt x="18476" y="39141"/>
                    <a:pt x="18560" y="39057"/>
                    <a:pt x="18560" y="38973"/>
                  </a:cubicBezTo>
                  <a:cubicBezTo>
                    <a:pt x="18581" y="38890"/>
                    <a:pt x="18560" y="38827"/>
                    <a:pt x="18518" y="38764"/>
                  </a:cubicBezTo>
                  <a:lnTo>
                    <a:pt x="18434" y="38680"/>
                  </a:lnTo>
                  <a:lnTo>
                    <a:pt x="18539" y="38680"/>
                  </a:lnTo>
                  <a:cubicBezTo>
                    <a:pt x="18978" y="38722"/>
                    <a:pt x="19459" y="38743"/>
                    <a:pt x="19920" y="38743"/>
                  </a:cubicBezTo>
                  <a:cubicBezTo>
                    <a:pt x="20401" y="38743"/>
                    <a:pt x="20924" y="38722"/>
                    <a:pt x="21405" y="38680"/>
                  </a:cubicBezTo>
                  <a:lnTo>
                    <a:pt x="21531" y="38680"/>
                  </a:lnTo>
                  <a:lnTo>
                    <a:pt x="21447" y="38764"/>
                  </a:lnTo>
                  <a:cubicBezTo>
                    <a:pt x="21426" y="38785"/>
                    <a:pt x="21384" y="38827"/>
                    <a:pt x="21384" y="38869"/>
                  </a:cubicBezTo>
                  <a:cubicBezTo>
                    <a:pt x="21112" y="39601"/>
                    <a:pt x="21259" y="40522"/>
                    <a:pt x="21531" y="41128"/>
                  </a:cubicBezTo>
                  <a:cubicBezTo>
                    <a:pt x="21740" y="41589"/>
                    <a:pt x="22179" y="41861"/>
                    <a:pt x="22744" y="41861"/>
                  </a:cubicBezTo>
                  <a:cubicBezTo>
                    <a:pt x="22933" y="41861"/>
                    <a:pt x="23121" y="41819"/>
                    <a:pt x="23330" y="41777"/>
                  </a:cubicBezTo>
                  <a:cubicBezTo>
                    <a:pt x="24167" y="41547"/>
                    <a:pt x="24460" y="40710"/>
                    <a:pt x="24502" y="40333"/>
                  </a:cubicBezTo>
                  <a:cubicBezTo>
                    <a:pt x="24607" y="39831"/>
                    <a:pt x="24732" y="38952"/>
                    <a:pt x="24502" y="38450"/>
                  </a:cubicBezTo>
                  <a:lnTo>
                    <a:pt x="24481" y="38408"/>
                  </a:lnTo>
                  <a:lnTo>
                    <a:pt x="24565" y="38408"/>
                  </a:lnTo>
                  <a:cubicBezTo>
                    <a:pt x="25151" y="38325"/>
                    <a:pt x="25757" y="38220"/>
                    <a:pt x="26448" y="38115"/>
                  </a:cubicBezTo>
                  <a:cubicBezTo>
                    <a:pt x="27138" y="37990"/>
                    <a:pt x="27724" y="37843"/>
                    <a:pt x="28268" y="37634"/>
                  </a:cubicBezTo>
                  <a:lnTo>
                    <a:pt x="28352" y="37613"/>
                  </a:lnTo>
                  <a:close/>
                  <a:moveTo>
                    <a:pt x="31700" y="54708"/>
                  </a:moveTo>
                  <a:cubicBezTo>
                    <a:pt x="31742" y="54854"/>
                    <a:pt x="31846" y="54959"/>
                    <a:pt x="32014" y="54980"/>
                  </a:cubicBezTo>
                  <a:lnTo>
                    <a:pt x="32055" y="54980"/>
                  </a:lnTo>
                  <a:lnTo>
                    <a:pt x="32055" y="55063"/>
                  </a:lnTo>
                  <a:cubicBezTo>
                    <a:pt x="32034" y="55147"/>
                    <a:pt x="32014" y="55210"/>
                    <a:pt x="32014" y="55273"/>
                  </a:cubicBezTo>
                  <a:lnTo>
                    <a:pt x="31993" y="55335"/>
                  </a:lnTo>
                  <a:cubicBezTo>
                    <a:pt x="31951" y="55482"/>
                    <a:pt x="31930" y="55628"/>
                    <a:pt x="31909" y="55775"/>
                  </a:cubicBezTo>
                  <a:lnTo>
                    <a:pt x="31804" y="55775"/>
                  </a:lnTo>
                  <a:cubicBezTo>
                    <a:pt x="31804" y="55670"/>
                    <a:pt x="31783" y="55566"/>
                    <a:pt x="31783" y="55482"/>
                  </a:cubicBezTo>
                  <a:cubicBezTo>
                    <a:pt x="31742" y="55315"/>
                    <a:pt x="31721" y="55168"/>
                    <a:pt x="31679" y="55022"/>
                  </a:cubicBezTo>
                  <a:cubicBezTo>
                    <a:pt x="31637" y="54917"/>
                    <a:pt x="31616" y="54854"/>
                    <a:pt x="31595" y="54750"/>
                  </a:cubicBezTo>
                  <a:lnTo>
                    <a:pt x="31700" y="54708"/>
                  </a:lnTo>
                  <a:close/>
                  <a:moveTo>
                    <a:pt x="30570" y="54980"/>
                  </a:moveTo>
                  <a:lnTo>
                    <a:pt x="30570" y="55022"/>
                  </a:lnTo>
                  <a:cubicBezTo>
                    <a:pt x="30591" y="55210"/>
                    <a:pt x="30612" y="55398"/>
                    <a:pt x="30674" y="55587"/>
                  </a:cubicBezTo>
                  <a:lnTo>
                    <a:pt x="30674" y="55607"/>
                  </a:lnTo>
                  <a:cubicBezTo>
                    <a:pt x="30716" y="55817"/>
                    <a:pt x="30716" y="56026"/>
                    <a:pt x="30716" y="56235"/>
                  </a:cubicBezTo>
                  <a:lnTo>
                    <a:pt x="30716" y="56591"/>
                  </a:lnTo>
                  <a:cubicBezTo>
                    <a:pt x="30779" y="57365"/>
                    <a:pt x="30905" y="58097"/>
                    <a:pt x="31030" y="58767"/>
                  </a:cubicBezTo>
                  <a:cubicBezTo>
                    <a:pt x="31198" y="59604"/>
                    <a:pt x="31386" y="60566"/>
                    <a:pt x="31386" y="61508"/>
                  </a:cubicBezTo>
                  <a:cubicBezTo>
                    <a:pt x="31490" y="62073"/>
                    <a:pt x="31407" y="62470"/>
                    <a:pt x="31281" y="62805"/>
                  </a:cubicBezTo>
                  <a:cubicBezTo>
                    <a:pt x="31072" y="63266"/>
                    <a:pt x="30674" y="63475"/>
                    <a:pt x="30026" y="63475"/>
                  </a:cubicBezTo>
                  <a:lnTo>
                    <a:pt x="29817" y="63475"/>
                  </a:lnTo>
                  <a:lnTo>
                    <a:pt x="29545" y="63454"/>
                  </a:lnTo>
                  <a:cubicBezTo>
                    <a:pt x="28980" y="63433"/>
                    <a:pt x="28457" y="63370"/>
                    <a:pt x="27892" y="63328"/>
                  </a:cubicBezTo>
                  <a:cubicBezTo>
                    <a:pt x="27661" y="63307"/>
                    <a:pt x="27431" y="63307"/>
                    <a:pt x="27201" y="63307"/>
                  </a:cubicBezTo>
                  <a:lnTo>
                    <a:pt x="27055" y="63307"/>
                  </a:lnTo>
                  <a:cubicBezTo>
                    <a:pt x="26950" y="63307"/>
                    <a:pt x="26845" y="63307"/>
                    <a:pt x="26762" y="63328"/>
                  </a:cubicBezTo>
                  <a:cubicBezTo>
                    <a:pt x="26615" y="63328"/>
                    <a:pt x="26490" y="63349"/>
                    <a:pt x="26364" y="63349"/>
                  </a:cubicBezTo>
                  <a:cubicBezTo>
                    <a:pt x="26197" y="63349"/>
                    <a:pt x="26071" y="63349"/>
                    <a:pt x="25967" y="63307"/>
                  </a:cubicBezTo>
                  <a:cubicBezTo>
                    <a:pt x="25213" y="63119"/>
                    <a:pt x="25192" y="62010"/>
                    <a:pt x="25192" y="61320"/>
                  </a:cubicBezTo>
                  <a:lnTo>
                    <a:pt x="25192" y="61006"/>
                  </a:lnTo>
                  <a:cubicBezTo>
                    <a:pt x="25130" y="60022"/>
                    <a:pt x="25004" y="59060"/>
                    <a:pt x="24356" y="58558"/>
                  </a:cubicBezTo>
                  <a:cubicBezTo>
                    <a:pt x="24146" y="58411"/>
                    <a:pt x="23874" y="58328"/>
                    <a:pt x="23560" y="58328"/>
                  </a:cubicBezTo>
                  <a:cubicBezTo>
                    <a:pt x="23351" y="58328"/>
                    <a:pt x="23142" y="58348"/>
                    <a:pt x="22933" y="58390"/>
                  </a:cubicBezTo>
                  <a:lnTo>
                    <a:pt x="22682" y="58390"/>
                  </a:lnTo>
                  <a:cubicBezTo>
                    <a:pt x="22535" y="58390"/>
                    <a:pt x="22410" y="58390"/>
                    <a:pt x="22263" y="58348"/>
                  </a:cubicBezTo>
                  <a:cubicBezTo>
                    <a:pt x="22117" y="58348"/>
                    <a:pt x="21991" y="58328"/>
                    <a:pt x="21845" y="58328"/>
                  </a:cubicBezTo>
                  <a:cubicBezTo>
                    <a:pt x="21573" y="58328"/>
                    <a:pt x="21384" y="58390"/>
                    <a:pt x="21238" y="58453"/>
                  </a:cubicBezTo>
                  <a:cubicBezTo>
                    <a:pt x="20840" y="58704"/>
                    <a:pt x="20798" y="59039"/>
                    <a:pt x="20715" y="59457"/>
                  </a:cubicBezTo>
                  <a:cubicBezTo>
                    <a:pt x="20715" y="59499"/>
                    <a:pt x="20694" y="59583"/>
                    <a:pt x="20694" y="59667"/>
                  </a:cubicBezTo>
                  <a:cubicBezTo>
                    <a:pt x="20652" y="59729"/>
                    <a:pt x="20652" y="59813"/>
                    <a:pt x="20631" y="59918"/>
                  </a:cubicBezTo>
                  <a:cubicBezTo>
                    <a:pt x="20526" y="60420"/>
                    <a:pt x="20422" y="60922"/>
                    <a:pt x="20422" y="61445"/>
                  </a:cubicBezTo>
                  <a:cubicBezTo>
                    <a:pt x="20422" y="61885"/>
                    <a:pt x="20296" y="62387"/>
                    <a:pt x="20087" y="62826"/>
                  </a:cubicBezTo>
                  <a:cubicBezTo>
                    <a:pt x="19982" y="63035"/>
                    <a:pt x="19857" y="63224"/>
                    <a:pt x="19690" y="63370"/>
                  </a:cubicBezTo>
                  <a:cubicBezTo>
                    <a:pt x="19585" y="63475"/>
                    <a:pt x="19459" y="63538"/>
                    <a:pt x="19292" y="63538"/>
                  </a:cubicBezTo>
                  <a:cubicBezTo>
                    <a:pt x="19187" y="63538"/>
                    <a:pt x="19062" y="63496"/>
                    <a:pt x="18957" y="63475"/>
                  </a:cubicBezTo>
                  <a:cubicBezTo>
                    <a:pt x="18936" y="63475"/>
                    <a:pt x="18874" y="63454"/>
                    <a:pt x="18853" y="63454"/>
                  </a:cubicBezTo>
                  <a:cubicBezTo>
                    <a:pt x="18602" y="63391"/>
                    <a:pt x="18330" y="63349"/>
                    <a:pt x="18037" y="63349"/>
                  </a:cubicBezTo>
                  <a:cubicBezTo>
                    <a:pt x="17827" y="63349"/>
                    <a:pt x="17618" y="63286"/>
                    <a:pt x="17409" y="63245"/>
                  </a:cubicBezTo>
                  <a:cubicBezTo>
                    <a:pt x="17241" y="63182"/>
                    <a:pt x="17053" y="63161"/>
                    <a:pt x="16844" y="63140"/>
                  </a:cubicBezTo>
                  <a:cubicBezTo>
                    <a:pt x="16677" y="63140"/>
                    <a:pt x="16509" y="63119"/>
                    <a:pt x="16342" y="63119"/>
                  </a:cubicBezTo>
                  <a:cubicBezTo>
                    <a:pt x="15986" y="63119"/>
                    <a:pt x="15609" y="63077"/>
                    <a:pt x="15254" y="63014"/>
                  </a:cubicBezTo>
                  <a:cubicBezTo>
                    <a:pt x="15003" y="62952"/>
                    <a:pt x="14793" y="62868"/>
                    <a:pt x="14626" y="62742"/>
                  </a:cubicBezTo>
                  <a:cubicBezTo>
                    <a:pt x="14354" y="62596"/>
                    <a:pt x="14417" y="62324"/>
                    <a:pt x="14438" y="62094"/>
                  </a:cubicBezTo>
                  <a:lnTo>
                    <a:pt x="14459" y="61801"/>
                  </a:lnTo>
                  <a:cubicBezTo>
                    <a:pt x="14542" y="61257"/>
                    <a:pt x="14605" y="60671"/>
                    <a:pt x="14668" y="60127"/>
                  </a:cubicBezTo>
                  <a:cubicBezTo>
                    <a:pt x="14731" y="59520"/>
                    <a:pt x="14856" y="58934"/>
                    <a:pt x="14982" y="58348"/>
                  </a:cubicBezTo>
                  <a:cubicBezTo>
                    <a:pt x="15170" y="57532"/>
                    <a:pt x="15358" y="56716"/>
                    <a:pt x="15317" y="55859"/>
                  </a:cubicBezTo>
                  <a:lnTo>
                    <a:pt x="15379" y="55817"/>
                  </a:lnTo>
                  <a:cubicBezTo>
                    <a:pt x="16112" y="55900"/>
                    <a:pt x="17074" y="56005"/>
                    <a:pt x="18037" y="56005"/>
                  </a:cubicBezTo>
                  <a:lnTo>
                    <a:pt x="18518" y="56005"/>
                  </a:lnTo>
                  <a:cubicBezTo>
                    <a:pt x="19773" y="56005"/>
                    <a:pt x="21112" y="56005"/>
                    <a:pt x="22451" y="55859"/>
                  </a:cubicBezTo>
                  <a:cubicBezTo>
                    <a:pt x="22975" y="55817"/>
                    <a:pt x="23539" y="55775"/>
                    <a:pt x="24063" y="55691"/>
                  </a:cubicBezTo>
                  <a:cubicBezTo>
                    <a:pt x="25004" y="55587"/>
                    <a:pt x="25967" y="55482"/>
                    <a:pt x="26929" y="55419"/>
                  </a:cubicBezTo>
                  <a:lnTo>
                    <a:pt x="27285" y="55419"/>
                  </a:lnTo>
                  <a:cubicBezTo>
                    <a:pt x="27913" y="55398"/>
                    <a:pt x="28498" y="55377"/>
                    <a:pt x="29105" y="55273"/>
                  </a:cubicBezTo>
                  <a:cubicBezTo>
                    <a:pt x="29607" y="55189"/>
                    <a:pt x="30068" y="55084"/>
                    <a:pt x="30528" y="54980"/>
                  </a:cubicBezTo>
                  <a:close/>
                  <a:moveTo>
                    <a:pt x="14505" y="1"/>
                  </a:moveTo>
                  <a:cubicBezTo>
                    <a:pt x="14252" y="1"/>
                    <a:pt x="13999" y="19"/>
                    <a:pt x="13747" y="55"/>
                  </a:cubicBezTo>
                  <a:cubicBezTo>
                    <a:pt x="12764" y="223"/>
                    <a:pt x="11864" y="662"/>
                    <a:pt x="11069" y="1290"/>
                  </a:cubicBezTo>
                  <a:cubicBezTo>
                    <a:pt x="10295" y="1897"/>
                    <a:pt x="9521" y="2754"/>
                    <a:pt x="9123" y="3675"/>
                  </a:cubicBezTo>
                  <a:cubicBezTo>
                    <a:pt x="9081" y="3633"/>
                    <a:pt x="9018" y="3612"/>
                    <a:pt x="8998" y="3612"/>
                  </a:cubicBezTo>
                  <a:cubicBezTo>
                    <a:pt x="8602" y="3464"/>
                    <a:pt x="8207" y="3381"/>
                    <a:pt x="7817" y="3381"/>
                  </a:cubicBezTo>
                  <a:cubicBezTo>
                    <a:pt x="7380" y="3381"/>
                    <a:pt x="6948" y="3485"/>
                    <a:pt x="6529" y="3717"/>
                  </a:cubicBezTo>
                  <a:cubicBezTo>
                    <a:pt x="5838" y="4114"/>
                    <a:pt x="5273" y="4972"/>
                    <a:pt x="4917" y="5684"/>
                  </a:cubicBezTo>
                  <a:cubicBezTo>
                    <a:pt x="4541" y="6395"/>
                    <a:pt x="4269" y="7232"/>
                    <a:pt x="4269" y="8006"/>
                  </a:cubicBezTo>
                  <a:cubicBezTo>
                    <a:pt x="4269" y="8404"/>
                    <a:pt x="4394" y="8697"/>
                    <a:pt x="4499" y="9052"/>
                  </a:cubicBezTo>
                  <a:lnTo>
                    <a:pt x="4499" y="9073"/>
                  </a:lnTo>
                  <a:cubicBezTo>
                    <a:pt x="4394" y="9115"/>
                    <a:pt x="4269" y="9136"/>
                    <a:pt x="4164" y="9220"/>
                  </a:cubicBezTo>
                  <a:lnTo>
                    <a:pt x="4060" y="9220"/>
                  </a:lnTo>
                  <a:cubicBezTo>
                    <a:pt x="3264" y="9450"/>
                    <a:pt x="2616" y="9952"/>
                    <a:pt x="2197" y="10329"/>
                  </a:cubicBezTo>
                  <a:cubicBezTo>
                    <a:pt x="1360" y="11061"/>
                    <a:pt x="984" y="12149"/>
                    <a:pt x="1235" y="13091"/>
                  </a:cubicBezTo>
                  <a:cubicBezTo>
                    <a:pt x="1340" y="13530"/>
                    <a:pt x="1612" y="14158"/>
                    <a:pt x="1925" y="14451"/>
                  </a:cubicBezTo>
                  <a:cubicBezTo>
                    <a:pt x="2072" y="14576"/>
                    <a:pt x="2239" y="14681"/>
                    <a:pt x="2407" y="14806"/>
                  </a:cubicBezTo>
                  <a:cubicBezTo>
                    <a:pt x="2511" y="14890"/>
                    <a:pt x="2616" y="14932"/>
                    <a:pt x="2720" y="15016"/>
                  </a:cubicBezTo>
                  <a:lnTo>
                    <a:pt x="2825" y="15099"/>
                  </a:lnTo>
                  <a:lnTo>
                    <a:pt x="2344" y="15099"/>
                  </a:lnTo>
                  <a:cubicBezTo>
                    <a:pt x="2030" y="15120"/>
                    <a:pt x="1800" y="15204"/>
                    <a:pt x="1591" y="15330"/>
                  </a:cubicBezTo>
                  <a:cubicBezTo>
                    <a:pt x="1130" y="15664"/>
                    <a:pt x="503" y="16229"/>
                    <a:pt x="210" y="16920"/>
                  </a:cubicBezTo>
                  <a:cubicBezTo>
                    <a:pt x="84" y="17275"/>
                    <a:pt x="0" y="17631"/>
                    <a:pt x="0" y="18029"/>
                  </a:cubicBezTo>
                  <a:cubicBezTo>
                    <a:pt x="0" y="18175"/>
                    <a:pt x="21" y="18343"/>
                    <a:pt x="84" y="18489"/>
                  </a:cubicBezTo>
                  <a:cubicBezTo>
                    <a:pt x="105" y="18594"/>
                    <a:pt x="147" y="18740"/>
                    <a:pt x="147" y="18845"/>
                  </a:cubicBezTo>
                  <a:cubicBezTo>
                    <a:pt x="189" y="19117"/>
                    <a:pt x="335" y="19326"/>
                    <a:pt x="524" y="19556"/>
                  </a:cubicBezTo>
                  <a:cubicBezTo>
                    <a:pt x="628" y="19661"/>
                    <a:pt x="712" y="19807"/>
                    <a:pt x="775" y="19933"/>
                  </a:cubicBezTo>
                  <a:cubicBezTo>
                    <a:pt x="816" y="19995"/>
                    <a:pt x="879" y="20016"/>
                    <a:pt x="942" y="20058"/>
                  </a:cubicBezTo>
                  <a:lnTo>
                    <a:pt x="1026" y="20121"/>
                  </a:lnTo>
                  <a:lnTo>
                    <a:pt x="984" y="20163"/>
                  </a:lnTo>
                  <a:cubicBezTo>
                    <a:pt x="942" y="20247"/>
                    <a:pt x="858" y="20330"/>
                    <a:pt x="775" y="20372"/>
                  </a:cubicBezTo>
                  <a:cubicBezTo>
                    <a:pt x="524" y="20665"/>
                    <a:pt x="293" y="20937"/>
                    <a:pt x="189" y="21314"/>
                  </a:cubicBezTo>
                  <a:cubicBezTo>
                    <a:pt x="21" y="21879"/>
                    <a:pt x="189" y="22569"/>
                    <a:pt x="565" y="23050"/>
                  </a:cubicBezTo>
                  <a:cubicBezTo>
                    <a:pt x="858" y="23385"/>
                    <a:pt x="1256" y="23594"/>
                    <a:pt x="1612" y="23804"/>
                  </a:cubicBezTo>
                  <a:cubicBezTo>
                    <a:pt x="1758" y="23887"/>
                    <a:pt x="1863" y="23929"/>
                    <a:pt x="1988" y="24013"/>
                  </a:cubicBezTo>
                  <a:cubicBezTo>
                    <a:pt x="2532" y="24348"/>
                    <a:pt x="3055" y="24557"/>
                    <a:pt x="3557" y="24620"/>
                  </a:cubicBezTo>
                  <a:lnTo>
                    <a:pt x="3662" y="24620"/>
                  </a:lnTo>
                  <a:lnTo>
                    <a:pt x="3578" y="24682"/>
                  </a:lnTo>
                  <a:cubicBezTo>
                    <a:pt x="3264" y="24954"/>
                    <a:pt x="3118" y="25289"/>
                    <a:pt x="2951" y="25666"/>
                  </a:cubicBezTo>
                  <a:cubicBezTo>
                    <a:pt x="2909" y="25791"/>
                    <a:pt x="2825" y="25917"/>
                    <a:pt x="2762" y="26084"/>
                  </a:cubicBezTo>
                  <a:cubicBezTo>
                    <a:pt x="2114" y="27340"/>
                    <a:pt x="2407" y="28909"/>
                    <a:pt x="3432" y="29767"/>
                  </a:cubicBezTo>
                  <a:cubicBezTo>
                    <a:pt x="3913" y="30185"/>
                    <a:pt x="4541" y="30457"/>
                    <a:pt x="5127" y="30499"/>
                  </a:cubicBezTo>
                  <a:lnTo>
                    <a:pt x="5336" y="30499"/>
                  </a:lnTo>
                  <a:cubicBezTo>
                    <a:pt x="5964" y="30499"/>
                    <a:pt x="6487" y="30269"/>
                    <a:pt x="7031" y="30018"/>
                  </a:cubicBezTo>
                  <a:cubicBezTo>
                    <a:pt x="7135" y="29976"/>
                    <a:pt x="7198" y="29871"/>
                    <a:pt x="7156" y="29767"/>
                  </a:cubicBezTo>
                  <a:cubicBezTo>
                    <a:pt x="7135" y="29641"/>
                    <a:pt x="7010" y="29495"/>
                    <a:pt x="6842" y="29495"/>
                  </a:cubicBezTo>
                  <a:lnTo>
                    <a:pt x="6801" y="29495"/>
                  </a:lnTo>
                  <a:cubicBezTo>
                    <a:pt x="6508" y="29558"/>
                    <a:pt x="6215" y="29579"/>
                    <a:pt x="5964" y="29579"/>
                  </a:cubicBezTo>
                  <a:cubicBezTo>
                    <a:pt x="5252" y="29579"/>
                    <a:pt x="4625" y="29390"/>
                    <a:pt x="4164" y="29076"/>
                  </a:cubicBezTo>
                  <a:cubicBezTo>
                    <a:pt x="3264" y="28490"/>
                    <a:pt x="3244" y="27172"/>
                    <a:pt x="3746" y="26293"/>
                  </a:cubicBezTo>
                  <a:cubicBezTo>
                    <a:pt x="3809" y="26147"/>
                    <a:pt x="3850" y="26021"/>
                    <a:pt x="3892" y="25917"/>
                  </a:cubicBezTo>
                  <a:cubicBezTo>
                    <a:pt x="3976" y="25708"/>
                    <a:pt x="4018" y="25498"/>
                    <a:pt x="4227" y="25289"/>
                  </a:cubicBezTo>
                  <a:cubicBezTo>
                    <a:pt x="4415" y="25101"/>
                    <a:pt x="4687" y="25038"/>
                    <a:pt x="4959" y="25038"/>
                  </a:cubicBezTo>
                  <a:cubicBezTo>
                    <a:pt x="5106" y="25038"/>
                    <a:pt x="5252" y="25059"/>
                    <a:pt x="5357" y="25101"/>
                  </a:cubicBezTo>
                  <a:cubicBezTo>
                    <a:pt x="5901" y="25352"/>
                    <a:pt x="6277" y="25875"/>
                    <a:pt x="6633" y="26356"/>
                  </a:cubicBezTo>
                  <a:cubicBezTo>
                    <a:pt x="6801" y="26566"/>
                    <a:pt x="6947" y="26775"/>
                    <a:pt x="7114" y="26963"/>
                  </a:cubicBezTo>
                  <a:lnTo>
                    <a:pt x="7114" y="26984"/>
                  </a:lnTo>
                  <a:lnTo>
                    <a:pt x="7114" y="27026"/>
                  </a:lnTo>
                  <a:cubicBezTo>
                    <a:pt x="7114" y="27695"/>
                    <a:pt x="7156" y="28407"/>
                    <a:pt x="7198" y="29055"/>
                  </a:cubicBezTo>
                  <a:lnTo>
                    <a:pt x="7198" y="29118"/>
                  </a:lnTo>
                  <a:cubicBezTo>
                    <a:pt x="7366" y="32194"/>
                    <a:pt x="8286" y="34412"/>
                    <a:pt x="10002" y="35877"/>
                  </a:cubicBezTo>
                  <a:cubicBezTo>
                    <a:pt x="11425" y="37090"/>
                    <a:pt x="13329" y="37906"/>
                    <a:pt x="15819" y="38325"/>
                  </a:cubicBezTo>
                  <a:lnTo>
                    <a:pt x="15944" y="38345"/>
                  </a:lnTo>
                  <a:lnTo>
                    <a:pt x="15840" y="38429"/>
                  </a:lnTo>
                  <a:cubicBezTo>
                    <a:pt x="15714" y="38492"/>
                    <a:pt x="15568" y="38638"/>
                    <a:pt x="15400" y="38764"/>
                  </a:cubicBezTo>
                  <a:cubicBezTo>
                    <a:pt x="15170" y="38973"/>
                    <a:pt x="14898" y="39182"/>
                    <a:pt x="14647" y="39392"/>
                  </a:cubicBezTo>
                  <a:lnTo>
                    <a:pt x="13538" y="40333"/>
                  </a:lnTo>
                  <a:cubicBezTo>
                    <a:pt x="13224" y="40626"/>
                    <a:pt x="12910" y="40961"/>
                    <a:pt x="12617" y="41275"/>
                  </a:cubicBezTo>
                  <a:cubicBezTo>
                    <a:pt x="12471" y="41463"/>
                    <a:pt x="12304" y="41610"/>
                    <a:pt x="12157" y="41798"/>
                  </a:cubicBezTo>
                  <a:lnTo>
                    <a:pt x="12094" y="41840"/>
                  </a:lnTo>
                  <a:cubicBezTo>
                    <a:pt x="11655" y="42300"/>
                    <a:pt x="11132" y="42865"/>
                    <a:pt x="10985" y="43472"/>
                  </a:cubicBezTo>
                  <a:cubicBezTo>
                    <a:pt x="10881" y="43932"/>
                    <a:pt x="10776" y="44413"/>
                    <a:pt x="11153" y="44664"/>
                  </a:cubicBezTo>
                  <a:cubicBezTo>
                    <a:pt x="11215" y="44706"/>
                    <a:pt x="11236" y="44727"/>
                    <a:pt x="11299" y="44748"/>
                  </a:cubicBezTo>
                  <a:cubicBezTo>
                    <a:pt x="11467" y="44874"/>
                    <a:pt x="11613" y="44978"/>
                    <a:pt x="11822" y="45041"/>
                  </a:cubicBezTo>
                  <a:cubicBezTo>
                    <a:pt x="12052" y="45083"/>
                    <a:pt x="12324" y="45229"/>
                    <a:pt x="12576" y="45376"/>
                  </a:cubicBezTo>
                  <a:lnTo>
                    <a:pt x="12659" y="45439"/>
                  </a:lnTo>
                  <a:lnTo>
                    <a:pt x="12576" y="45480"/>
                  </a:lnTo>
                  <a:cubicBezTo>
                    <a:pt x="12115" y="45773"/>
                    <a:pt x="11801" y="46422"/>
                    <a:pt x="11613" y="46840"/>
                  </a:cubicBezTo>
                  <a:lnTo>
                    <a:pt x="11613" y="46861"/>
                  </a:lnTo>
                  <a:cubicBezTo>
                    <a:pt x="11529" y="47029"/>
                    <a:pt x="11446" y="47196"/>
                    <a:pt x="11341" y="47364"/>
                  </a:cubicBezTo>
                  <a:cubicBezTo>
                    <a:pt x="10943" y="48117"/>
                    <a:pt x="10504" y="48954"/>
                    <a:pt x="10671" y="49749"/>
                  </a:cubicBezTo>
                  <a:cubicBezTo>
                    <a:pt x="10818" y="50565"/>
                    <a:pt x="11404" y="51109"/>
                    <a:pt x="11969" y="51653"/>
                  </a:cubicBezTo>
                  <a:lnTo>
                    <a:pt x="12031" y="51716"/>
                  </a:lnTo>
                  <a:cubicBezTo>
                    <a:pt x="12283" y="51967"/>
                    <a:pt x="12534" y="52176"/>
                    <a:pt x="12764" y="52343"/>
                  </a:cubicBezTo>
                  <a:lnTo>
                    <a:pt x="12848" y="52385"/>
                  </a:lnTo>
                  <a:lnTo>
                    <a:pt x="12764" y="52427"/>
                  </a:lnTo>
                  <a:cubicBezTo>
                    <a:pt x="11843" y="52887"/>
                    <a:pt x="10860" y="54519"/>
                    <a:pt x="10943" y="55294"/>
                  </a:cubicBezTo>
                  <a:cubicBezTo>
                    <a:pt x="10985" y="55524"/>
                    <a:pt x="11111" y="55670"/>
                    <a:pt x="11320" y="55691"/>
                  </a:cubicBezTo>
                  <a:lnTo>
                    <a:pt x="11383" y="55691"/>
                  </a:lnTo>
                  <a:cubicBezTo>
                    <a:pt x="11487" y="55691"/>
                    <a:pt x="11592" y="55628"/>
                    <a:pt x="11634" y="55566"/>
                  </a:cubicBezTo>
                  <a:cubicBezTo>
                    <a:pt x="11655" y="55503"/>
                    <a:pt x="11697" y="55461"/>
                    <a:pt x="11655" y="55377"/>
                  </a:cubicBezTo>
                  <a:cubicBezTo>
                    <a:pt x="11550" y="55105"/>
                    <a:pt x="11906" y="54478"/>
                    <a:pt x="12199" y="53996"/>
                  </a:cubicBezTo>
                  <a:cubicBezTo>
                    <a:pt x="12324" y="53829"/>
                    <a:pt x="12471" y="53599"/>
                    <a:pt x="12617" y="53390"/>
                  </a:cubicBezTo>
                  <a:lnTo>
                    <a:pt x="12701" y="53431"/>
                  </a:lnTo>
                  <a:cubicBezTo>
                    <a:pt x="12471" y="53850"/>
                    <a:pt x="12366" y="54352"/>
                    <a:pt x="12345" y="54624"/>
                  </a:cubicBezTo>
                  <a:cubicBezTo>
                    <a:pt x="12283" y="54938"/>
                    <a:pt x="12262" y="55356"/>
                    <a:pt x="12450" y="55628"/>
                  </a:cubicBezTo>
                  <a:cubicBezTo>
                    <a:pt x="12555" y="55796"/>
                    <a:pt x="12722" y="55900"/>
                    <a:pt x="12889" y="55900"/>
                  </a:cubicBezTo>
                  <a:cubicBezTo>
                    <a:pt x="13015" y="55900"/>
                    <a:pt x="13120" y="55838"/>
                    <a:pt x="13203" y="55733"/>
                  </a:cubicBezTo>
                  <a:cubicBezTo>
                    <a:pt x="13245" y="55691"/>
                    <a:pt x="13224" y="55587"/>
                    <a:pt x="13203" y="55503"/>
                  </a:cubicBezTo>
                  <a:cubicBezTo>
                    <a:pt x="13182" y="55419"/>
                    <a:pt x="13120" y="55398"/>
                    <a:pt x="13099" y="55377"/>
                  </a:cubicBezTo>
                  <a:cubicBezTo>
                    <a:pt x="13036" y="55356"/>
                    <a:pt x="13015" y="55294"/>
                    <a:pt x="12994" y="55210"/>
                  </a:cubicBezTo>
                  <a:cubicBezTo>
                    <a:pt x="12910" y="55001"/>
                    <a:pt x="12973" y="54750"/>
                    <a:pt x="12994" y="54519"/>
                  </a:cubicBezTo>
                  <a:lnTo>
                    <a:pt x="12994" y="54478"/>
                  </a:lnTo>
                  <a:cubicBezTo>
                    <a:pt x="13036" y="54164"/>
                    <a:pt x="13120" y="53578"/>
                    <a:pt x="13433" y="53306"/>
                  </a:cubicBezTo>
                  <a:lnTo>
                    <a:pt x="13454" y="53285"/>
                  </a:lnTo>
                  <a:lnTo>
                    <a:pt x="13496" y="53306"/>
                  </a:lnTo>
                  <a:cubicBezTo>
                    <a:pt x="13538" y="53390"/>
                    <a:pt x="13622" y="53473"/>
                    <a:pt x="13705" y="53536"/>
                  </a:cubicBezTo>
                  <a:lnTo>
                    <a:pt x="13726" y="53578"/>
                  </a:lnTo>
                  <a:lnTo>
                    <a:pt x="13936" y="53766"/>
                  </a:lnTo>
                  <a:cubicBezTo>
                    <a:pt x="13956" y="53829"/>
                    <a:pt x="14019" y="53850"/>
                    <a:pt x="14061" y="53871"/>
                  </a:cubicBezTo>
                  <a:cubicBezTo>
                    <a:pt x="14082" y="53913"/>
                    <a:pt x="14124" y="53913"/>
                    <a:pt x="14124" y="53934"/>
                  </a:cubicBezTo>
                  <a:lnTo>
                    <a:pt x="14145" y="53955"/>
                  </a:lnTo>
                  <a:lnTo>
                    <a:pt x="14145" y="53996"/>
                  </a:lnTo>
                  <a:cubicBezTo>
                    <a:pt x="14124" y="54059"/>
                    <a:pt x="14082" y="54143"/>
                    <a:pt x="14082" y="54227"/>
                  </a:cubicBezTo>
                  <a:cubicBezTo>
                    <a:pt x="14040" y="54457"/>
                    <a:pt x="13956" y="54750"/>
                    <a:pt x="13768" y="54854"/>
                  </a:cubicBezTo>
                  <a:cubicBezTo>
                    <a:pt x="13622" y="54959"/>
                    <a:pt x="13538" y="55105"/>
                    <a:pt x="13601" y="55273"/>
                  </a:cubicBezTo>
                  <a:cubicBezTo>
                    <a:pt x="13643" y="55461"/>
                    <a:pt x="13810" y="55587"/>
                    <a:pt x="13977" y="55607"/>
                  </a:cubicBezTo>
                  <a:lnTo>
                    <a:pt x="14249" y="55628"/>
                  </a:lnTo>
                  <a:cubicBezTo>
                    <a:pt x="14459" y="55670"/>
                    <a:pt x="14689" y="55691"/>
                    <a:pt x="14898" y="55712"/>
                  </a:cubicBezTo>
                  <a:lnTo>
                    <a:pt x="14961" y="55712"/>
                  </a:lnTo>
                  <a:lnTo>
                    <a:pt x="14961" y="55775"/>
                  </a:lnTo>
                  <a:cubicBezTo>
                    <a:pt x="14919" y="55963"/>
                    <a:pt x="14877" y="56193"/>
                    <a:pt x="14793" y="56361"/>
                  </a:cubicBezTo>
                  <a:cubicBezTo>
                    <a:pt x="14752" y="56549"/>
                    <a:pt x="14689" y="56737"/>
                    <a:pt x="14668" y="56905"/>
                  </a:cubicBezTo>
                  <a:cubicBezTo>
                    <a:pt x="14584" y="57386"/>
                    <a:pt x="14459" y="57825"/>
                    <a:pt x="14354" y="58307"/>
                  </a:cubicBezTo>
                  <a:lnTo>
                    <a:pt x="14333" y="58432"/>
                  </a:lnTo>
                  <a:cubicBezTo>
                    <a:pt x="14291" y="58558"/>
                    <a:pt x="14249" y="58683"/>
                    <a:pt x="14228" y="58830"/>
                  </a:cubicBezTo>
                  <a:cubicBezTo>
                    <a:pt x="14124" y="59185"/>
                    <a:pt x="14019" y="59562"/>
                    <a:pt x="14019" y="59918"/>
                  </a:cubicBezTo>
                  <a:cubicBezTo>
                    <a:pt x="14019" y="60190"/>
                    <a:pt x="13956" y="60441"/>
                    <a:pt x="13915" y="60713"/>
                  </a:cubicBezTo>
                  <a:cubicBezTo>
                    <a:pt x="13852" y="60964"/>
                    <a:pt x="13810" y="61236"/>
                    <a:pt x="13810" y="61487"/>
                  </a:cubicBezTo>
                  <a:cubicBezTo>
                    <a:pt x="13810" y="61613"/>
                    <a:pt x="13768" y="61759"/>
                    <a:pt x="13768" y="61864"/>
                  </a:cubicBezTo>
                  <a:cubicBezTo>
                    <a:pt x="13726" y="62429"/>
                    <a:pt x="13705" y="62910"/>
                    <a:pt x="14249" y="63328"/>
                  </a:cubicBezTo>
                  <a:cubicBezTo>
                    <a:pt x="14772" y="63705"/>
                    <a:pt x="15505" y="63789"/>
                    <a:pt x="16133" y="63851"/>
                  </a:cubicBezTo>
                  <a:cubicBezTo>
                    <a:pt x="16384" y="63851"/>
                    <a:pt x="16656" y="63810"/>
                    <a:pt x="16907" y="63810"/>
                  </a:cubicBezTo>
                  <a:lnTo>
                    <a:pt x="17095" y="63810"/>
                  </a:lnTo>
                  <a:lnTo>
                    <a:pt x="17095" y="63872"/>
                  </a:lnTo>
                  <a:cubicBezTo>
                    <a:pt x="17074" y="63977"/>
                    <a:pt x="17053" y="64102"/>
                    <a:pt x="17011" y="64207"/>
                  </a:cubicBezTo>
                  <a:cubicBezTo>
                    <a:pt x="16907" y="64688"/>
                    <a:pt x="16802" y="65128"/>
                    <a:pt x="16844" y="65630"/>
                  </a:cubicBezTo>
                  <a:cubicBezTo>
                    <a:pt x="16844" y="65839"/>
                    <a:pt x="16865" y="66007"/>
                    <a:pt x="16865" y="66216"/>
                  </a:cubicBezTo>
                  <a:cubicBezTo>
                    <a:pt x="16886" y="66613"/>
                    <a:pt x="16886" y="67032"/>
                    <a:pt x="16886" y="67450"/>
                  </a:cubicBezTo>
                  <a:lnTo>
                    <a:pt x="16886" y="67534"/>
                  </a:lnTo>
                  <a:lnTo>
                    <a:pt x="16802" y="67513"/>
                  </a:lnTo>
                  <a:cubicBezTo>
                    <a:pt x="16425" y="67304"/>
                    <a:pt x="15944" y="67199"/>
                    <a:pt x="15400" y="67199"/>
                  </a:cubicBezTo>
                  <a:cubicBezTo>
                    <a:pt x="14877" y="67199"/>
                    <a:pt x="14270" y="67304"/>
                    <a:pt x="13622" y="67513"/>
                  </a:cubicBezTo>
                  <a:cubicBezTo>
                    <a:pt x="12931" y="67722"/>
                    <a:pt x="12513" y="68036"/>
                    <a:pt x="12304" y="68476"/>
                  </a:cubicBezTo>
                  <a:cubicBezTo>
                    <a:pt x="12094" y="68915"/>
                    <a:pt x="12199" y="69417"/>
                    <a:pt x="12576" y="69731"/>
                  </a:cubicBezTo>
                  <a:cubicBezTo>
                    <a:pt x="12910" y="70024"/>
                    <a:pt x="13936" y="70233"/>
                    <a:pt x="14919" y="70233"/>
                  </a:cubicBezTo>
                  <a:cubicBezTo>
                    <a:pt x="16028" y="70233"/>
                    <a:pt x="16802" y="69982"/>
                    <a:pt x="17074" y="69564"/>
                  </a:cubicBezTo>
                  <a:cubicBezTo>
                    <a:pt x="17200" y="69354"/>
                    <a:pt x="17200" y="69103"/>
                    <a:pt x="17095" y="68810"/>
                  </a:cubicBezTo>
                  <a:cubicBezTo>
                    <a:pt x="17053" y="68706"/>
                    <a:pt x="16949" y="68622"/>
                    <a:pt x="16802" y="68622"/>
                  </a:cubicBezTo>
                  <a:cubicBezTo>
                    <a:pt x="16656" y="68622"/>
                    <a:pt x="16530" y="68706"/>
                    <a:pt x="16446" y="68810"/>
                  </a:cubicBezTo>
                  <a:lnTo>
                    <a:pt x="16425" y="68873"/>
                  </a:lnTo>
                  <a:cubicBezTo>
                    <a:pt x="16321" y="69040"/>
                    <a:pt x="16258" y="69124"/>
                    <a:pt x="15965" y="69208"/>
                  </a:cubicBezTo>
                  <a:cubicBezTo>
                    <a:pt x="15693" y="69292"/>
                    <a:pt x="15379" y="69312"/>
                    <a:pt x="15065" y="69312"/>
                  </a:cubicBezTo>
                  <a:lnTo>
                    <a:pt x="14584" y="69312"/>
                  </a:lnTo>
                  <a:cubicBezTo>
                    <a:pt x="14082" y="69312"/>
                    <a:pt x="13726" y="69250"/>
                    <a:pt x="13412" y="69187"/>
                  </a:cubicBezTo>
                  <a:cubicBezTo>
                    <a:pt x="13182" y="69124"/>
                    <a:pt x="13078" y="69020"/>
                    <a:pt x="13078" y="68894"/>
                  </a:cubicBezTo>
                  <a:cubicBezTo>
                    <a:pt x="13078" y="68559"/>
                    <a:pt x="13936" y="68203"/>
                    <a:pt x="14082" y="68162"/>
                  </a:cubicBezTo>
                  <a:cubicBezTo>
                    <a:pt x="14605" y="67994"/>
                    <a:pt x="15065" y="67931"/>
                    <a:pt x="15484" y="67931"/>
                  </a:cubicBezTo>
                  <a:cubicBezTo>
                    <a:pt x="16070" y="67931"/>
                    <a:pt x="16551" y="68099"/>
                    <a:pt x="16907" y="68413"/>
                  </a:cubicBezTo>
                  <a:cubicBezTo>
                    <a:pt x="16990" y="68476"/>
                    <a:pt x="17074" y="68517"/>
                    <a:pt x="17179" y="68517"/>
                  </a:cubicBezTo>
                  <a:cubicBezTo>
                    <a:pt x="17304" y="68517"/>
                    <a:pt x="17493" y="68455"/>
                    <a:pt x="17513" y="68266"/>
                  </a:cubicBezTo>
                  <a:cubicBezTo>
                    <a:pt x="17639" y="67450"/>
                    <a:pt x="17597" y="66613"/>
                    <a:pt x="17534" y="65902"/>
                  </a:cubicBezTo>
                  <a:cubicBezTo>
                    <a:pt x="17513" y="65567"/>
                    <a:pt x="17493" y="65232"/>
                    <a:pt x="17513" y="64856"/>
                  </a:cubicBezTo>
                  <a:cubicBezTo>
                    <a:pt x="17513" y="64730"/>
                    <a:pt x="17534" y="64605"/>
                    <a:pt x="17576" y="64479"/>
                  </a:cubicBezTo>
                  <a:cubicBezTo>
                    <a:pt x="17597" y="64270"/>
                    <a:pt x="17618" y="64082"/>
                    <a:pt x="17618" y="63872"/>
                  </a:cubicBezTo>
                  <a:lnTo>
                    <a:pt x="17618" y="63810"/>
                  </a:lnTo>
                  <a:lnTo>
                    <a:pt x="17681" y="63810"/>
                  </a:lnTo>
                  <a:cubicBezTo>
                    <a:pt x="17911" y="63851"/>
                    <a:pt x="18120" y="63872"/>
                    <a:pt x="18330" y="63893"/>
                  </a:cubicBezTo>
                  <a:cubicBezTo>
                    <a:pt x="18434" y="63914"/>
                    <a:pt x="18539" y="63977"/>
                    <a:pt x="18581" y="64061"/>
                  </a:cubicBezTo>
                  <a:cubicBezTo>
                    <a:pt x="18685" y="64082"/>
                    <a:pt x="18790" y="64082"/>
                    <a:pt x="18894" y="64102"/>
                  </a:cubicBezTo>
                  <a:cubicBezTo>
                    <a:pt x="19062" y="64123"/>
                    <a:pt x="19208" y="64165"/>
                    <a:pt x="19376" y="64165"/>
                  </a:cubicBezTo>
                  <a:cubicBezTo>
                    <a:pt x="19920" y="64165"/>
                    <a:pt x="20338" y="63914"/>
                    <a:pt x="20715" y="63370"/>
                  </a:cubicBezTo>
                  <a:cubicBezTo>
                    <a:pt x="21050" y="62910"/>
                    <a:pt x="21259" y="62219"/>
                    <a:pt x="21301" y="61382"/>
                  </a:cubicBezTo>
                  <a:lnTo>
                    <a:pt x="21301" y="61069"/>
                  </a:lnTo>
                  <a:lnTo>
                    <a:pt x="21301" y="60880"/>
                  </a:lnTo>
                  <a:cubicBezTo>
                    <a:pt x="21301" y="60734"/>
                    <a:pt x="21363" y="60566"/>
                    <a:pt x="21405" y="60441"/>
                  </a:cubicBezTo>
                  <a:cubicBezTo>
                    <a:pt x="21468" y="60315"/>
                    <a:pt x="21489" y="60190"/>
                    <a:pt x="21510" y="60043"/>
                  </a:cubicBezTo>
                  <a:cubicBezTo>
                    <a:pt x="21510" y="59834"/>
                    <a:pt x="21573" y="59625"/>
                    <a:pt x="21615" y="59416"/>
                  </a:cubicBezTo>
                  <a:cubicBezTo>
                    <a:pt x="21656" y="59311"/>
                    <a:pt x="21677" y="59206"/>
                    <a:pt x="21677" y="59102"/>
                  </a:cubicBezTo>
                  <a:lnTo>
                    <a:pt x="21677" y="59081"/>
                  </a:lnTo>
                  <a:lnTo>
                    <a:pt x="21698" y="59081"/>
                  </a:lnTo>
                  <a:cubicBezTo>
                    <a:pt x="21782" y="59039"/>
                    <a:pt x="21866" y="59039"/>
                    <a:pt x="21991" y="59039"/>
                  </a:cubicBezTo>
                  <a:cubicBezTo>
                    <a:pt x="22075" y="59039"/>
                    <a:pt x="22117" y="59039"/>
                    <a:pt x="22200" y="59060"/>
                  </a:cubicBezTo>
                  <a:lnTo>
                    <a:pt x="22284" y="59060"/>
                  </a:lnTo>
                  <a:cubicBezTo>
                    <a:pt x="22410" y="59060"/>
                    <a:pt x="22535" y="59081"/>
                    <a:pt x="22661" y="59081"/>
                  </a:cubicBezTo>
                  <a:cubicBezTo>
                    <a:pt x="22828" y="59081"/>
                    <a:pt x="22954" y="59081"/>
                    <a:pt x="23121" y="59060"/>
                  </a:cubicBezTo>
                  <a:cubicBezTo>
                    <a:pt x="23267" y="59039"/>
                    <a:pt x="23393" y="59039"/>
                    <a:pt x="23560" y="59039"/>
                  </a:cubicBezTo>
                  <a:cubicBezTo>
                    <a:pt x="23916" y="59039"/>
                    <a:pt x="24167" y="59185"/>
                    <a:pt x="24293" y="59583"/>
                  </a:cubicBezTo>
                  <a:cubicBezTo>
                    <a:pt x="24481" y="60106"/>
                    <a:pt x="24502" y="60671"/>
                    <a:pt x="24502" y="61194"/>
                  </a:cubicBezTo>
                  <a:cubicBezTo>
                    <a:pt x="24502" y="61445"/>
                    <a:pt x="24502" y="61675"/>
                    <a:pt x="24523" y="61885"/>
                  </a:cubicBezTo>
                  <a:cubicBezTo>
                    <a:pt x="24544" y="62387"/>
                    <a:pt x="24753" y="63600"/>
                    <a:pt x="25757" y="63956"/>
                  </a:cubicBezTo>
                  <a:cubicBezTo>
                    <a:pt x="25967" y="64019"/>
                    <a:pt x="26197" y="64061"/>
                    <a:pt x="26532" y="64061"/>
                  </a:cubicBezTo>
                  <a:lnTo>
                    <a:pt x="27327" y="64061"/>
                  </a:lnTo>
                  <a:cubicBezTo>
                    <a:pt x="27661" y="64061"/>
                    <a:pt x="27975" y="64102"/>
                    <a:pt x="28289" y="64165"/>
                  </a:cubicBezTo>
                  <a:lnTo>
                    <a:pt x="28352" y="64165"/>
                  </a:lnTo>
                  <a:lnTo>
                    <a:pt x="28310" y="64207"/>
                  </a:lnTo>
                  <a:cubicBezTo>
                    <a:pt x="28143" y="64939"/>
                    <a:pt x="28205" y="65797"/>
                    <a:pt x="28310" y="66613"/>
                  </a:cubicBezTo>
                  <a:cubicBezTo>
                    <a:pt x="28310" y="66697"/>
                    <a:pt x="28352" y="66802"/>
                    <a:pt x="28352" y="66906"/>
                  </a:cubicBezTo>
                  <a:cubicBezTo>
                    <a:pt x="28373" y="67346"/>
                    <a:pt x="28394" y="67848"/>
                    <a:pt x="28833" y="67931"/>
                  </a:cubicBezTo>
                  <a:lnTo>
                    <a:pt x="28938" y="67931"/>
                  </a:lnTo>
                  <a:cubicBezTo>
                    <a:pt x="29042" y="67931"/>
                    <a:pt x="29147" y="67890"/>
                    <a:pt x="29252" y="67869"/>
                  </a:cubicBezTo>
                  <a:cubicBezTo>
                    <a:pt x="29356" y="67848"/>
                    <a:pt x="29440" y="67827"/>
                    <a:pt x="29565" y="67827"/>
                  </a:cubicBezTo>
                  <a:cubicBezTo>
                    <a:pt x="29754" y="67827"/>
                    <a:pt x="29921" y="67764"/>
                    <a:pt x="30068" y="67743"/>
                  </a:cubicBezTo>
                  <a:cubicBezTo>
                    <a:pt x="30256" y="67680"/>
                    <a:pt x="30465" y="67659"/>
                    <a:pt x="30695" y="67659"/>
                  </a:cubicBezTo>
                  <a:lnTo>
                    <a:pt x="30779" y="67659"/>
                  </a:lnTo>
                  <a:cubicBezTo>
                    <a:pt x="31386" y="67680"/>
                    <a:pt x="32537" y="67827"/>
                    <a:pt x="33311" y="68350"/>
                  </a:cubicBezTo>
                  <a:cubicBezTo>
                    <a:pt x="33499" y="68476"/>
                    <a:pt x="33604" y="68601"/>
                    <a:pt x="33583" y="68727"/>
                  </a:cubicBezTo>
                  <a:cubicBezTo>
                    <a:pt x="33499" y="69082"/>
                    <a:pt x="32683" y="69229"/>
                    <a:pt x="32599" y="69250"/>
                  </a:cubicBezTo>
                  <a:cubicBezTo>
                    <a:pt x="32265" y="69312"/>
                    <a:pt x="31930" y="69312"/>
                    <a:pt x="31595" y="69312"/>
                  </a:cubicBezTo>
                  <a:lnTo>
                    <a:pt x="30716" y="69312"/>
                  </a:lnTo>
                  <a:cubicBezTo>
                    <a:pt x="30340" y="69312"/>
                    <a:pt x="30026" y="69292"/>
                    <a:pt x="29733" y="69229"/>
                  </a:cubicBezTo>
                  <a:cubicBezTo>
                    <a:pt x="29252" y="69124"/>
                    <a:pt x="29021" y="68936"/>
                    <a:pt x="28875" y="68476"/>
                  </a:cubicBezTo>
                  <a:cubicBezTo>
                    <a:pt x="28791" y="68287"/>
                    <a:pt x="28603" y="68183"/>
                    <a:pt x="28477" y="68183"/>
                  </a:cubicBezTo>
                  <a:cubicBezTo>
                    <a:pt x="28352" y="68183"/>
                    <a:pt x="28164" y="68266"/>
                    <a:pt x="28101" y="68476"/>
                  </a:cubicBezTo>
                  <a:cubicBezTo>
                    <a:pt x="27996" y="68873"/>
                    <a:pt x="28059" y="69229"/>
                    <a:pt x="28268" y="69501"/>
                  </a:cubicBezTo>
                  <a:cubicBezTo>
                    <a:pt x="28708" y="70066"/>
                    <a:pt x="29817" y="70275"/>
                    <a:pt x="30591" y="70275"/>
                  </a:cubicBezTo>
                  <a:lnTo>
                    <a:pt x="31114" y="70275"/>
                  </a:lnTo>
                  <a:cubicBezTo>
                    <a:pt x="32223" y="70275"/>
                    <a:pt x="33436" y="70233"/>
                    <a:pt x="34169" y="69501"/>
                  </a:cubicBezTo>
                  <a:cubicBezTo>
                    <a:pt x="34378" y="69292"/>
                    <a:pt x="34483" y="69020"/>
                    <a:pt x="34462" y="68727"/>
                  </a:cubicBezTo>
                  <a:cubicBezTo>
                    <a:pt x="34462" y="68371"/>
                    <a:pt x="34252" y="67952"/>
                    <a:pt x="33959" y="67680"/>
                  </a:cubicBezTo>
                  <a:cubicBezTo>
                    <a:pt x="33311" y="67095"/>
                    <a:pt x="32244" y="66927"/>
                    <a:pt x="31386" y="66823"/>
                  </a:cubicBezTo>
                  <a:lnTo>
                    <a:pt x="31302" y="66823"/>
                  </a:lnTo>
                  <a:cubicBezTo>
                    <a:pt x="31093" y="66802"/>
                    <a:pt x="30821" y="66781"/>
                    <a:pt x="30570" y="66781"/>
                  </a:cubicBezTo>
                  <a:cubicBezTo>
                    <a:pt x="30340" y="66781"/>
                    <a:pt x="30089" y="66802"/>
                    <a:pt x="29921" y="66843"/>
                  </a:cubicBezTo>
                  <a:cubicBezTo>
                    <a:pt x="29837" y="66885"/>
                    <a:pt x="29733" y="66906"/>
                    <a:pt x="29649" y="66906"/>
                  </a:cubicBezTo>
                  <a:cubicBezTo>
                    <a:pt x="29545" y="66927"/>
                    <a:pt x="29461" y="66927"/>
                    <a:pt x="29356" y="66948"/>
                  </a:cubicBezTo>
                  <a:lnTo>
                    <a:pt x="29314" y="66990"/>
                  </a:lnTo>
                  <a:lnTo>
                    <a:pt x="29314" y="66927"/>
                  </a:lnTo>
                  <a:lnTo>
                    <a:pt x="29231" y="66383"/>
                  </a:lnTo>
                  <a:cubicBezTo>
                    <a:pt x="29210" y="66174"/>
                    <a:pt x="29189" y="65944"/>
                    <a:pt x="29147" y="65693"/>
                  </a:cubicBezTo>
                  <a:cubicBezTo>
                    <a:pt x="29147" y="65546"/>
                    <a:pt x="29126" y="65421"/>
                    <a:pt x="29126" y="65253"/>
                  </a:cubicBezTo>
                  <a:cubicBezTo>
                    <a:pt x="29105" y="64939"/>
                    <a:pt x="29105" y="64605"/>
                    <a:pt x="29021" y="64312"/>
                  </a:cubicBezTo>
                  <a:lnTo>
                    <a:pt x="29021" y="64270"/>
                  </a:lnTo>
                  <a:lnTo>
                    <a:pt x="30926" y="64270"/>
                  </a:lnTo>
                  <a:cubicBezTo>
                    <a:pt x="31428" y="64165"/>
                    <a:pt x="31825" y="63893"/>
                    <a:pt x="32118" y="63496"/>
                  </a:cubicBezTo>
                  <a:cubicBezTo>
                    <a:pt x="32641" y="62763"/>
                    <a:pt x="32662" y="61801"/>
                    <a:pt x="32641" y="61027"/>
                  </a:cubicBezTo>
                  <a:cubicBezTo>
                    <a:pt x="32578" y="60127"/>
                    <a:pt x="32432" y="59248"/>
                    <a:pt x="32265" y="58453"/>
                  </a:cubicBezTo>
                  <a:cubicBezTo>
                    <a:pt x="32139" y="57700"/>
                    <a:pt x="32034" y="57051"/>
                    <a:pt x="31972" y="56424"/>
                  </a:cubicBezTo>
                  <a:cubicBezTo>
                    <a:pt x="31972" y="56277"/>
                    <a:pt x="31972" y="56172"/>
                    <a:pt x="31951" y="56068"/>
                  </a:cubicBezTo>
                  <a:lnTo>
                    <a:pt x="32055" y="56068"/>
                  </a:lnTo>
                  <a:cubicBezTo>
                    <a:pt x="32076" y="56214"/>
                    <a:pt x="32139" y="56277"/>
                    <a:pt x="32244" y="56361"/>
                  </a:cubicBezTo>
                  <a:cubicBezTo>
                    <a:pt x="32327" y="56424"/>
                    <a:pt x="32390" y="56444"/>
                    <a:pt x="32453" y="56444"/>
                  </a:cubicBezTo>
                  <a:cubicBezTo>
                    <a:pt x="32495" y="56444"/>
                    <a:pt x="32537" y="56444"/>
                    <a:pt x="32558" y="56424"/>
                  </a:cubicBezTo>
                  <a:cubicBezTo>
                    <a:pt x="32788" y="56235"/>
                    <a:pt x="32809" y="56026"/>
                    <a:pt x="32809" y="55754"/>
                  </a:cubicBezTo>
                  <a:cubicBezTo>
                    <a:pt x="32809" y="55691"/>
                    <a:pt x="32809" y="55587"/>
                    <a:pt x="32850" y="55503"/>
                  </a:cubicBezTo>
                  <a:cubicBezTo>
                    <a:pt x="32871" y="55335"/>
                    <a:pt x="32892" y="55168"/>
                    <a:pt x="32955" y="54917"/>
                  </a:cubicBezTo>
                  <a:lnTo>
                    <a:pt x="32976" y="54854"/>
                  </a:lnTo>
                  <a:lnTo>
                    <a:pt x="33018" y="54896"/>
                  </a:lnTo>
                  <a:cubicBezTo>
                    <a:pt x="33332" y="55189"/>
                    <a:pt x="33520" y="55545"/>
                    <a:pt x="33708" y="55942"/>
                  </a:cubicBezTo>
                  <a:cubicBezTo>
                    <a:pt x="33792" y="56068"/>
                    <a:pt x="33834" y="56214"/>
                    <a:pt x="33918" y="56340"/>
                  </a:cubicBezTo>
                  <a:cubicBezTo>
                    <a:pt x="33959" y="56444"/>
                    <a:pt x="34043" y="56486"/>
                    <a:pt x="34169" y="56486"/>
                  </a:cubicBezTo>
                  <a:cubicBezTo>
                    <a:pt x="34252" y="56486"/>
                    <a:pt x="34357" y="56465"/>
                    <a:pt x="34420" y="56382"/>
                  </a:cubicBezTo>
                  <a:cubicBezTo>
                    <a:pt x="34441" y="56361"/>
                    <a:pt x="34483" y="56298"/>
                    <a:pt x="34483" y="56193"/>
                  </a:cubicBezTo>
                  <a:cubicBezTo>
                    <a:pt x="34483" y="55294"/>
                    <a:pt x="33939" y="54415"/>
                    <a:pt x="33122" y="53913"/>
                  </a:cubicBezTo>
                  <a:lnTo>
                    <a:pt x="33081" y="53871"/>
                  </a:lnTo>
                  <a:lnTo>
                    <a:pt x="33122" y="53829"/>
                  </a:lnTo>
                  <a:cubicBezTo>
                    <a:pt x="33185" y="53766"/>
                    <a:pt x="33269" y="53724"/>
                    <a:pt x="33311" y="53662"/>
                  </a:cubicBezTo>
                  <a:cubicBezTo>
                    <a:pt x="33436" y="53557"/>
                    <a:pt x="33583" y="53431"/>
                    <a:pt x="33687" y="53348"/>
                  </a:cubicBezTo>
                  <a:lnTo>
                    <a:pt x="33708" y="53327"/>
                  </a:lnTo>
                  <a:cubicBezTo>
                    <a:pt x="34169" y="52971"/>
                    <a:pt x="34650" y="52594"/>
                    <a:pt x="35047" y="52134"/>
                  </a:cubicBezTo>
                  <a:cubicBezTo>
                    <a:pt x="35843" y="51151"/>
                    <a:pt x="36366" y="50293"/>
                    <a:pt x="36408" y="49100"/>
                  </a:cubicBezTo>
                  <a:cubicBezTo>
                    <a:pt x="36408" y="48912"/>
                    <a:pt x="36324" y="48703"/>
                    <a:pt x="36240" y="48493"/>
                  </a:cubicBezTo>
                  <a:cubicBezTo>
                    <a:pt x="36219" y="48410"/>
                    <a:pt x="36198" y="48326"/>
                    <a:pt x="36156" y="48284"/>
                  </a:cubicBezTo>
                  <a:cubicBezTo>
                    <a:pt x="36052" y="47991"/>
                    <a:pt x="35947" y="47698"/>
                    <a:pt x="35822" y="47426"/>
                  </a:cubicBezTo>
                  <a:cubicBezTo>
                    <a:pt x="35717" y="47217"/>
                    <a:pt x="35633" y="46966"/>
                    <a:pt x="35571" y="46757"/>
                  </a:cubicBezTo>
                  <a:cubicBezTo>
                    <a:pt x="35403" y="46401"/>
                    <a:pt x="35257" y="46004"/>
                    <a:pt x="35068" y="45648"/>
                  </a:cubicBezTo>
                  <a:cubicBezTo>
                    <a:pt x="34671" y="44936"/>
                    <a:pt x="34211" y="44288"/>
                    <a:pt x="33708" y="43618"/>
                  </a:cubicBezTo>
                  <a:cubicBezTo>
                    <a:pt x="33499" y="43346"/>
                    <a:pt x="33269" y="43053"/>
                    <a:pt x="33060" y="42739"/>
                  </a:cubicBezTo>
                  <a:lnTo>
                    <a:pt x="33018" y="42719"/>
                  </a:lnTo>
                  <a:lnTo>
                    <a:pt x="33018" y="42677"/>
                  </a:lnTo>
                  <a:cubicBezTo>
                    <a:pt x="33081" y="42572"/>
                    <a:pt x="33018" y="42447"/>
                    <a:pt x="32955" y="42363"/>
                  </a:cubicBezTo>
                  <a:lnTo>
                    <a:pt x="32871" y="42321"/>
                  </a:lnTo>
                  <a:lnTo>
                    <a:pt x="32955" y="42300"/>
                  </a:lnTo>
                  <a:lnTo>
                    <a:pt x="32997" y="42237"/>
                  </a:lnTo>
                  <a:cubicBezTo>
                    <a:pt x="33081" y="42154"/>
                    <a:pt x="33185" y="42091"/>
                    <a:pt x="33290" y="42028"/>
                  </a:cubicBezTo>
                  <a:cubicBezTo>
                    <a:pt x="33395" y="41986"/>
                    <a:pt x="33499" y="41944"/>
                    <a:pt x="33604" y="41903"/>
                  </a:cubicBezTo>
                  <a:cubicBezTo>
                    <a:pt x="33687" y="41882"/>
                    <a:pt x="33750" y="41840"/>
                    <a:pt x="33834" y="41798"/>
                  </a:cubicBezTo>
                  <a:cubicBezTo>
                    <a:pt x="34211" y="41631"/>
                    <a:pt x="34483" y="41463"/>
                    <a:pt x="34671" y="41170"/>
                  </a:cubicBezTo>
                  <a:cubicBezTo>
                    <a:pt x="34734" y="41066"/>
                    <a:pt x="34734" y="40940"/>
                    <a:pt x="34671" y="40835"/>
                  </a:cubicBezTo>
                  <a:cubicBezTo>
                    <a:pt x="34273" y="40145"/>
                    <a:pt x="33604" y="39685"/>
                    <a:pt x="32913" y="39224"/>
                  </a:cubicBezTo>
                  <a:cubicBezTo>
                    <a:pt x="32641" y="39015"/>
                    <a:pt x="32348" y="38848"/>
                    <a:pt x="32076" y="38638"/>
                  </a:cubicBezTo>
                  <a:cubicBezTo>
                    <a:pt x="32014" y="38555"/>
                    <a:pt x="31930" y="38492"/>
                    <a:pt x="31846" y="38450"/>
                  </a:cubicBezTo>
                  <a:cubicBezTo>
                    <a:pt x="31700" y="38345"/>
                    <a:pt x="31532" y="38220"/>
                    <a:pt x="31407" y="38073"/>
                  </a:cubicBezTo>
                  <a:cubicBezTo>
                    <a:pt x="31323" y="38011"/>
                    <a:pt x="31218" y="37927"/>
                    <a:pt x="31114" y="37864"/>
                  </a:cubicBezTo>
                  <a:cubicBezTo>
                    <a:pt x="31009" y="37801"/>
                    <a:pt x="30884" y="37697"/>
                    <a:pt x="30779" y="37592"/>
                  </a:cubicBezTo>
                  <a:cubicBezTo>
                    <a:pt x="30716" y="37529"/>
                    <a:pt x="30695" y="37488"/>
                    <a:pt x="30654" y="37446"/>
                  </a:cubicBezTo>
                  <a:cubicBezTo>
                    <a:pt x="30402" y="37216"/>
                    <a:pt x="30193" y="36985"/>
                    <a:pt x="29879" y="36860"/>
                  </a:cubicBezTo>
                  <a:lnTo>
                    <a:pt x="29775" y="36818"/>
                  </a:lnTo>
                  <a:lnTo>
                    <a:pt x="29858" y="36776"/>
                  </a:lnTo>
                  <a:cubicBezTo>
                    <a:pt x="30612" y="36295"/>
                    <a:pt x="31344" y="35772"/>
                    <a:pt x="31951" y="35207"/>
                  </a:cubicBezTo>
                  <a:cubicBezTo>
                    <a:pt x="33332" y="33952"/>
                    <a:pt x="34441" y="32194"/>
                    <a:pt x="35319" y="29892"/>
                  </a:cubicBezTo>
                  <a:cubicBezTo>
                    <a:pt x="35675" y="29034"/>
                    <a:pt x="35989" y="28093"/>
                    <a:pt x="36115" y="27047"/>
                  </a:cubicBezTo>
                  <a:lnTo>
                    <a:pt x="36115" y="27026"/>
                  </a:lnTo>
                  <a:lnTo>
                    <a:pt x="36135" y="27026"/>
                  </a:lnTo>
                  <a:cubicBezTo>
                    <a:pt x="36449" y="26921"/>
                    <a:pt x="36742" y="26775"/>
                    <a:pt x="36993" y="26649"/>
                  </a:cubicBezTo>
                  <a:cubicBezTo>
                    <a:pt x="37663" y="26335"/>
                    <a:pt x="38291" y="25833"/>
                    <a:pt x="38960" y="25164"/>
                  </a:cubicBezTo>
                  <a:cubicBezTo>
                    <a:pt x="40090" y="24013"/>
                    <a:pt x="39672" y="22172"/>
                    <a:pt x="38646" y="21104"/>
                  </a:cubicBezTo>
                  <a:lnTo>
                    <a:pt x="38521" y="20979"/>
                  </a:lnTo>
                  <a:cubicBezTo>
                    <a:pt x="38772" y="20770"/>
                    <a:pt x="38939" y="20477"/>
                    <a:pt x="38960" y="20121"/>
                  </a:cubicBezTo>
                  <a:cubicBezTo>
                    <a:pt x="38981" y="19640"/>
                    <a:pt x="38542" y="19200"/>
                    <a:pt x="38228" y="18928"/>
                  </a:cubicBezTo>
                  <a:lnTo>
                    <a:pt x="37914" y="18698"/>
                  </a:lnTo>
                  <a:cubicBezTo>
                    <a:pt x="37935" y="18698"/>
                    <a:pt x="37977" y="18677"/>
                    <a:pt x="37998" y="18677"/>
                  </a:cubicBezTo>
                  <a:cubicBezTo>
                    <a:pt x="38228" y="18594"/>
                    <a:pt x="38458" y="18510"/>
                    <a:pt x="38709" y="18405"/>
                  </a:cubicBezTo>
                  <a:cubicBezTo>
                    <a:pt x="39190" y="18196"/>
                    <a:pt x="39776" y="17924"/>
                    <a:pt x="39965" y="17359"/>
                  </a:cubicBezTo>
                  <a:cubicBezTo>
                    <a:pt x="40048" y="16773"/>
                    <a:pt x="39525" y="16146"/>
                    <a:pt x="39148" y="15727"/>
                  </a:cubicBezTo>
                  <a:cubicBezTo>
                    <a:pt x="38939" y="15497"/>
                    <a:pt x="38688" y="15330"/>
                    <a:pt x="38416" y="15141"/>
                  </a:cubicBezTo>
                  <a:cubicBezTo>
                    <a:pt x="38312" y="15078"/>
                    <a:pt x="38228" y="15016"/>
                    <a:pt x="38102" y="14974"/>
                  </a:cubicBezTo>
                  <a:cubicBezTo>
                    <a:pt x="38835" y="14493"/>
                    <a:pt x="39462" y="13823"/>
                    <a:pt x="39672" y="12944"/>
                  </a:cubicBezTo>
                  <a:cubicBezTo>
                    <a:pt x="39944" y="11773"/>
                    <a:pt x="39232" y="10622"/>
                    <a:pt x="38332" y="9910"/>
                  </a:cubicBezTo>
                  <a:cubicBezTo>
                    <a:pt x="37600" y="9345"/>
                    <a:pt x="36742" y="8948"/>
                    <a:pt x="35801" y="8906"/>
                  </a:cubicBezTo>
                  <a:cubicBezTo>
                    <a:pt x="35926" y="8320"/>
                    <a:pt x="35884" y="7818"/>
                    <a:pt x="35780" y="7232"/>
                  </a:cubicBezTo>
                  <a:cubicBezTo>
                    <a:pt x="35591" y="6081"/>
                    <a:pt x="35299" y="5056"/>
                    <a:pt x="34629" y="4094"/>
                  </a:cubicBezTo>
                  <a:cubicBezTo>
                    <a:pt x="33980" y="3173"/>
                    <a:pt x="33039" y="2482"/>
                    <a:pt x="32014" y="2064"/>
                  </a:cubicBezTo>
                  <a:cubicBezTo>
                    <a:pt x="31344" y="1796"/>
                    <a:pt x="30703" y="1642"/>
                    <a:pt x="30049" y="1642"/>
                  </a:cubicBezTo>
                  <a:cubicBezTo>
                    <a:pt x="29579" y="1642"/>
                    <a:pt x="29102" y="1722"/>
                    <a:pt x="28603" y="1897"/>
                  </a:cubicBezTo>
                  <a:cubicBezTo>
                    <a:pt x="28038" y="2064"/>
                    <a:pt x="27515" y="2336"/>
                    <a:pt x="27034" y="2692"/>
                  </a:cubicBezTo>
                  <a:cubicBezTo>
                    <a:pt x="26197" y="1959"/>
                    <a:pt x="25297" y="1332"/>
                    <a:pt x="24251" y="955"/>
                  </a:cubicBezTo>
                  <a:cubicBezTo>
                    <a:pt x="23729" y="764"/>
                    <a:pt x="23192" y="675"/>
                    <a:pt x="22660" y="675"/>
                  </a:cubicBezTo>
                  <a:cubicBezTo>
                    <a:pt x="22083" y="675"/>
                    <a:pt x="21510" y="780"/>
                    <a:pt x="20966" y="976"/>
                  </a:cubicBezTo>
                  <a:cubicBezTo>
                    <a:pt x="20506" y="1122"/>
                    <a:pt x="20087" y="1373"/>
                    <a:pt x="19669" y="1625"/>
                  </a:cubicBezTo>
                  <a:cubicBezTo>
                    <a:pt x="19438" y="1792"/>
                    <a:pt x="19166" y="1938"/>
                    <a:pt x="18936" y="2127"/>
                  </a:cubicBezTo>
                  <a:cubicBezTo>
                    <a:pt x="18350" y="1415"/>
                    <a:pt x="17513" y="955"/>
                    <a:pt x="16739" y="537"/>
                  </a:cubicBezTo>
                  <a:cubicBezTo>
                    <a:pt x="16045" y="174"/>
                    <a:pt x="15279" y="1"/>
                    <a:pt x="1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57;p52">
            <a:extLst>
              <a:ext uri="{FF2B5EF4-FFF2-40B4-BE49-F238E27FC236}">
                <a16:creationId xmlns:a16="http://schemas.microsoft.com/office/drawing/2014/main" id="{70FC8B1C-EF99-F332-FFC4-339D77EB5102}"/>
              </a:ext>
            </a:extLst>
          </p:cNvPr>
          <p:cNvGrpSpPr/>
          <p:nvPr/>
        </p:nvGrpSpPr>
        <p:grpSpPr>
          <a:xfrm>
            <a:off x="1880511" y="2914742"/>
            <a:ext cx="1476141" cy="1746429"/>
            <a:chOff x="5154600" y="5891450"/>
            <a:chExt cx="1254475" cy="1484175"/>
          </a:xfrm>
        </p:grpSpPr>
        <p:sp>
          <p:nvSpPr>
            <p:cNvPr id="33" name="Google Shape;1058;p52">
              <a:extLst>
                <a:ext uri="{FF2B5EF4-FFF2-40B4-BE49-F238E27FC236}">
                  <a16:creationId xmlns:a16="http://schemas.microsoft.com/office/drawing/2014/main" id="{1CF3939D-E743-C30B-BCB0-EFBD03597E36}"/>
                </a:ext>
              </a:extLst>
            </p:cNvPr>
            <p:cNvSpPr/>
            <p:nvPr/>
          </p:nvSpPr>
          <p:spPr>
            <a:xfrm>
              <a:off x="5237525" y="5893200"/>
              <a:ext cx="1123525" cy="296300"/>
            </a:xfrm>
            <a:custGeom>
              <a:avLst/>
              <a:gdLst/>
              <a:ahLst/>
              <a:cxnLst/>
              <a:rect l="l" t="t" r="r" b="b"/>
              <a:pathLst>
                <a:path w="44941" h="11852" extrusionOk="0">
                  <a:moveTo>
                    <a:pt x="4093" y="1"/>
                  </a:moveTo>
                  <a:cubicBezTo>
                    <a:pt x="2681" y="1"/>
                    <a:pt x="1753" y="2048"/>
                    <a:pt x="3274" y="2871"/>
                  </a:cubicBezTo>
                  <a:cubicBezTo>
                    <a:pt x="3442" y="2955"/>
                    <a:pt x="3588" y="3059"/>
                    <a:pt x="3755" y="3143"/>
                  </a:cubicBezTo>
                  <a:cubicBezTo>
                    <a:pt x="3755" y="3331"/>
                    <a:pt x="4174" y="3645"/>
                    <a:pt x="4237" y="3812"/>
                  </a:cubicBezTo>
                  <a:cubicBezTo>
                    <a:pt x="3965" y="3854"/>
                    <a:pt x="3232" y="4189"/>
                    <a:pt x="2918" y="4231"/>
                  </a:cubicBezTo>
                  <a:cubicBezTo>
                    <a:pt x="1684" y="4524"/>
                    <a:pt x="1726" y="5256"/>
                    <a:pt x="3693" y="6093"/>
                  </a:cubicBezTo>
                  <a:cubicBezTo>
                    <a:pt x="3379" y="6198"/>
                    <a:pt x="1872" y="6930"/>
                    <a:pt x="1579" y="7118"/>
                  </a:cubicBezTo>
                  <a:cubicBezTo>
                    <a:pt x="431" y="7808"/>
                    <a:pt x="0" y="8497"/>
                    <a:pt x="1202" y="8497"/>
                  </a:cubicBezTo>
                  <a:cubicBezTo>
                    <a:pt x="1313" y="8497"/>
                    <a:pt x="1439" y="8491"/>
                    <a:pt x="1579" y="8478"/>
                  </a:cubicBezTo>
                  <a:cubicBezTo>
                    <a:pt x="1661" y="8467"/>
                    <a:pt x="1896" y="8462"/>
                    <a:pt x="2227" y="8462"/>
                  </a:cubicBezTo>
                  <a:cubicBezTo>
                    <a:pt x="3254" y="8462"/>
                    <a:pt x="5208" y="8505"/>
                    <a:pt x="6382" y="8505"/>
                  </a:cubicBezTo>
                  <a:cubicBezTo>
                    <a:pt x="6857" y="8505"/>
                    <a:pt x="7205" y="8498"/>
                    <a:pt x="7312" y="8478"/>
                  </a:cubicBezTo>
                  <a:cubicBezTo>
                    <a:pt x="7417" y="9106"/>
                    <a:pt x="7543" y="9001"/>
                    <a:pt x="8170" y="9106"/>
                  </a:cubicBezTo>
                  <a:cubicBezTo>
                    <a:pt x="9157" y="9265"/>
                    <a:pt x="7620" y="10507"/>
                    <a:pt x="7712" y="10507"/>
                  </a:cubicBezTo>
                  <a:cubicBezTo>
                    <a:pt x="7729" y="10507"/>
                    <a:pt x="7803" y="10464"/>
                    <a:pt x="7961" y="10362"/>
                  </a:cubicBezTo>
                  <a:cubicBezTo>
                    <a:pt x="8924" y="9734"/>
                    <a:pt x="9572" y="9608"/>
                    <a:pt x="10660" y="9148"/>
                  </a:cubicBezTo>
                  <a:cubicBezTo>
                    <a:pt x="10681" y="9148"/>
                    <a:pt x="10681" y="9357"/>
                    <a:pt x="10681" y="9357"/>
                  </a:cubicBezTo>
                  <a:cubicBezTo>
                    <a:pt x="10809" y="9545"/>
                    <a:pt x="11040" y="9612"/>
                    <a:pt x="11316" y="9612"/>
                  </a:cubicBezTo>
                  <a:cubicBezTo>
                    <a:pt x="11808" y="9612"/>
                    <a:pt x="12444" y="9402"/>
                    <a:pt x="12899" y="9294"/>
                  </a:cubicBezTo>
                  <a:cubicBezTo>
                    <a:pt x="14029" y="9022"/>
                    <a:pt x="15054" y="8960"/>
                    <a:pt x="15933" y="8290"/>
                  </a:cubicBezTo>
                  <a:cubicBezTo>
                    <a:pt x="16038" y="8353"/>
                    <a:pt x="15996" y="8311"/>
                    <a:pt x="16100" y="8353"/>
                  </a:cubicBezTo>
                  <a:cubicBezTo>
                    <a:pt x="16432" y="8409"/>
                    <a:pt x="16736" y="8440"/>
                    <a:pt x="17028" y="8440"/>
                  </a:cubicBezTo>
                  <a:cubicBezTo>
                    <a:pt x="17600" y="8440"/>
                    <a:pt x="18127" y="8323"/>
                    <a:pt x="18737" y="8060"/>
                  </a:cubicBezTo>
                  <a:cubicBezTo>
                    <a:pt x="18883" y="7976"/>
                    <a:pt x="19071" y="7411"/>
                    <a:pt x="19260" y="7349"/>
                  </a:cubicBezTo>
                  <a:lnTo>
                    <a:pt x="19260" y="7349"/>
                  </a:lnTo>
                  <a:cubicBezTo>
                    <a:pt x="19406" y="7369"/>
                    <a:pt x="19239" y="7767"/>
                    <a:pt x="19385" y="7788"/>
                  </a:cubicBezTo>
                  <a:cubicBezTo>
                    <a:pt x="20108" y="7883"/>
                    <a:pt x="20900" y="7931"/>
                    <a:pt x="21700" y="7931"/>
                  </a:cubicBezTo>
                  <a:cubicBezTo>
                    <a:pt x="22661" y="7931"/>
                    <a:pt x="23633" y="7862"/>
                    <a:pt x="24512" y="7725"/>
                  </a:cubicBezTo>
                  <a:cubicBezTo>
                    <a:pt x="26144" y="8311"/>
                    <a:pt x="27838" y="9211"/>
                    <a:pt x="29533" y="9336"/>
                  </a:cubicBezTo>
                  <a:cubicBezTo>
                    <a:pt x="29973" y="9608"/>
                    <a:pt x="30349" y="9943"/>
                    <a:pt x="30789" y="10194"/>
                  </a:cubicBezTo>
                  <a:cubicBezTo>
                    <a:pt x="31054" y="10362"/>
                    <a:pt x="31328" y="10427"/>
                    <a:pt x="31606" y="10427"/>
                  </a:cubicBezTo>
                  <a:cubicBezTo>
                    <a:pt x="31744" y="10427"/>
                    <a:pt x="31884" y="10410"/>
                    <a:pt x="32023" y="10382"/>
                  </a:cubicBezTo>
                  <a:cubicBezTo>
                    <a:pt x="32044" y="10445"/>
                    <a:pt x="32107" y="10466"/>
                    <a:pt x="32128" y="10508"/>
                  </a:cubicBezTo>
                  <a:cubicBezTo>
                    <a:pt x="32636" y="10983"/>
                    <a:pt x="33297" y="11266"/>
                    <a:pt x="33922" y="11266"/>
                  </a:cubicBezTo>
                  <a:cubicBezTo>
                    <a:pt x="34095" y="11266"/>
                    <a:pt x="34266" y="11244"/>
                    <a:pt x="34429" y="11198"/>
                  </a:cubicBezTo>
                  <a:lnTo>
                    <a:pt x="34450" y="11219"/>
                  </a:lnTo>
                  <a:cubicBezTo>
                    <a:pt x="34491" y="11264"/>
                    <a:pt x="34523" y="11284"/>
                    <a:pt x="34548" y="11284"/>
                  </a:cubicBezTo>
                  <a:cubicBezTo>
                    <a:pt x="34747" y="11284"/>
                    <a:pt x="34553" y="10072"/>
                    <a:pt x="34896" y="10072"/>
                  </a:cubicBezTo>
                  <a:cubicBezTo>
                    <a:pt x="34919" y="10072"/>
                    <a:pt x="34945" y="10078"/>
                    <a:pt x="34973" y="10090"/>
                  </a:cubicBezTo>
                  <a:cubicBezTo>
                    <a:pt x="35308" y="10257"/>
                    <a:pt x="40288" y="11847"/>
                    <a:pt x="40644" y="11847"/>
                  </a:cubicBezTo>
                  <a:cubicBezTo>
                    <a:pt x="40777" y="11850"/>
                    <a:pt x="40903" y="11852"/>
                    <a:pt x="41021" y="11852"/>
                  </a:cubicBezTo>
                  <a:cubicBezTo>
                    <a:pt x="44941" y="11852"/>
                    <a:pt x="40608" y="10201"/>
                    <a:pt x="39430" y="9043"/>
                  </a:cubicBezTo>
                  <a:cubicBezTo>
                    <a:pt x="41146" y="8813"/>
                    <a:pt x="44284" y="7788"/>
                    <a:pt x="39807" y="7265"/>
                  </a:cubicBezTo>
                  <a:cubicBezTo>
                    <a:pt x="39769" y="7265"/>
                    <a:pt x="39173" y="7299"/>
                    <a:pt x="38992" y="7610"/>
                  </a:cubicBezTo>
                  <a:lnTo>
                    <a:pt x="38992" y="7610"/>
                  </a:lnTo>
                  <a:cubicBezTo>
                    <a:pt x="38827" y="7363"/>
                    <a:pt x="37529" y="6925"/>
                    <a:pt x="37882" y="6784"/>
                  </a:cubicBezTo>
                  <a:cubicBezTo>
                    <a:pt x="38489" y="6512"/>
                    <a:pt x="40790" y="5319"/>
                    <a:pt x="41376" y="5026"/>
                  </a:cubicBezTo>
                  <a:cubicBezTo>
                    <a:pt x="42756" y="4295"/>
                    <a:pt x="42581" y="3014"/>
                    <a:pt x="41137" y="3014"/>
                  </a:cubicBezTo>
                  <a:cubicBezTo>
                    <a:pt x="41093" y="3014"/>
                    <a:pt x="41047" y="3015"/>
                    <a:pt x="40999" y="3017"/>
                  </a:cubicBezTo>
                  <a:cubicBezTo>
                    <a:pt x="40246" y="3038"/>
                    <a:pt x="39535" y="3227"/>
                    <a:pt x="38823" y="3394"/>
                  </a:cubicBezTo>
                  <a:cubicBezTo>
                    <a:pt x="38091" y="3582"/>
                    <a:pt x="37380" y="3540"/>
                    <a:pt x="36689" y="3812"/>
                  </a:cubicBezTo>
                  <a:cubicBezTo>
                    <a:pt x="35392" y="4315"/>
                    <a:pt x="34199" y="5256"/>
                    <a:pt x="33300" y="6365"/>
                  </a:cubicBezTo>
                  <a:cubicBezTo>
                    <a:pt x="33028" y="6009"/>
                    <a:pt x="32651" y="5737"/>
                    <a:pt x="32295" y="5465"/>
                  </a:cubicBezTo>
                  <a:cubicBezTo>
                    <a:pt x="32330" y="5354"/>
                    <a:pt x="32225" y="5326"/>
                    <a:pt x="32068" y="5326"/>
                  </a:cubicBezTo>
                  <a:cubicBezTo>
                    <a:pt x="31911" y="5326"/>
                    <a:pt x="31701" y="5354"/>
                    <a:pt x="31525" y="5354"/>
                  </a:cubicBezTo>
                  <a:cubicBezTo>
                    <a:pt x="31349" y="5354"/>
                    <a:pt x="31207" y="5326"/>
                    <a:pt x="31186" y="5214"/>
                  </a:cubicBezTo>
                  <a:cubicBezTo>
                    <a:pt x="30956" y="3917"/>
                    <a:pt x="29701" y="3457"/>
                    <a:pt x="28550" y="3227"/>
                  </a:cubicBezTo>
                  <a:cubicBezTo>
                    <a:pt x="26960" y="2913"/>
                    <a:pt x="26562" y="1762"/>
                    <a:pt x="24930" y="1720"/>
                  </a:cubicBezTo>
                  <a:cubicBezTo>
                    <a:pt x="24280" y="1708"/>
                    <a:pt x="23615" y="1689"/>
                    <a:pt x="22946" y="1689"/>
                  </a:cubicBezTo>
                  <a:cubicBezTo>
                    <a:pt x="21288" y="1689"/>
                    <a:pt x="19609" y="1805"/>
                    <a:pt x="18088" y="2431"/>
                  </a:cubicBezTo>
                  <a:cubicBezTo>
                    <a:pt x="17973" y="2411"/>
                    <a:pt x="17853" y="2400"/>
                    <a:pt x="17727" y="2400"/>
                  </a:cubicBezTo>
                  <a:cubicBezTo>
                    <a:pt x="17602" y="2400"/>
                    <a:pt x="17471" y="2411"/>
                    <a:pt x="17335" y="2431"/>
                  </a:cubicBezTo>
                  <a:cubicBezTo>
                    <a:pt x="16875" y="2494"/>
                    <a:pt x="16477" y="2662"/>
                    <a:pt x="16121" y="2871"/>
                  </a:cubicBezTo>
                  <a:cubicBezTo>
                    <a:pt x="15907" y="2756"/>
                    <a:pt x="15679" y="2703"/>
                    <a:pt x="15448" y="2703"/>
                  </a:cubicBezTo>
                  <a:cubicBezTo>
                    <a:pt x="15045" y="2703"/>
                    <a:pt x="14631" y="2864"/>
                    <a:pt x="14259" y="3143"/>
                  </a:cubicBezTo>
                  <a:cubicBezTo>
                    <a:pt x="14067" y="3300"/>
                    <a:pt x="13904" y="3428"/>
                    <a:pt x="13783" y="3587"/>
                  </a:cubicBezTo>
                  <a:lnTo>
                    <a:pt x="13783" y="3587"/>
                  </a:lnTo>
                  <a:cubicBezTo>
                    <a:pt x="13750" y="3588"/>
                    <a:pt x="13676" y="3608"/>
                    <a:pt x="13527" y="3666"/>
                  </a:cubicBezTo>
                  <a:cubicBezTo>
                    <a:pt x="13317" y="3750"/>
                    <a:pt x="13004" y="3959"/>
                    <a:pt x="12669" y="4105"/>
                  </a:cubicBezTo>
                  <a:cubicBezTo>
                    <a:pt x="12188" y="4315"/>
                    <a:pt x="11706" y="4921"/>
                    <a:pt x="11225" y="5152"/>
                  </a:cubicBezTo>
                  <a:cubicBezTo>
                    <a:pt x="11204" y="5131"/>
                    <a:pt x="11204" y="5110"/>
                    <a:pt x="11183" y="5047"/>
                  </a:cubicBezTo>
                  <a:cubicBezTo>
                    <a:pt x="10514" y="3959"/>
                    <a:pt x="9468" y="3331"/>
                    <a:pt x="8505" y="2536"/>
                  </a:cubicBezTo>
                  <a:cubicBezTo>
                    <a:pt x="7375" y="1615"/>
                    <a:pt x="6162" y="841"/>
                    <a:pt x="4843" y="193"/>
                  </a:cubicBezTo>
                  <a:cubicBezTo>
                    <a:pt x="4586" y="59"/>
                    <a:pt x="4333" y="1"/>
                    <a:pt x="4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59;p52">
              <a:extLst>
                <a:ext uri="{FF2B5EF4-FFF2-40B4-BE49-F238E27FC236}">
                  <a16:creationId xmlns:a16="http://schemas.microsoft.com/office/drawing/2014/main" id="{99DC80D7-DB2C-63F0-CB86-99295DA7C76F}"/>
                </a:ext>
              </a:extLst>
            </p:cNvPr>
            <p:cNvSpPr/>
            <p:nvPr/>
          </p:nvSpPr>
          <p:spPr>
            <a:xfrm>
              <a:off x="5415100" y="6092475"/>
              <a:ext cx="721350" cy="536575"/>
            </a:xfrm>
            <a:custGeom>
              <a:avLst/>
              <a:gdLst/>
              <a:ahLst/>
              <a:cxnLst/>
              <a:rect l="l" t="t" r="r" b="b"/>
              <a:pathLst>
                <a:path w="28854" h="21463" extrusionOk="0">
                  <a:moveTo>
                    <a:pt x="11241" y="0"/>
                  </a:moveTo>
                  <a:cubicBezTo>
                    <a:pt x="10446" y="0"/>
                    <a:pt x="9678" y="89"/>
                    <a:pt x="8976" y="382"/>
                  </a:cubicBezTo>
                  <a:cubicBezTo>
                    <a:pt x="8767" y="424"/>
                    <a:pt x="8516" y="507"/>
                    <a:pt x="8307" y="591"/>
                  </a:cubicBezTo>
                  <a:cubicBezTo>
                    <a:pt x="8112" y="515"/>
                    <a:pt x="7895" y="473"/>
                    <a:pt x="7679" y="473"/>
                  </a:cubicBezTo>
                  <a:cubicBezTo>
                    <a:pt x="7477" y="473"/>
                    <a:pt x="7275" y="510"/>
                    <a:pt x="7093" y="591"/>
                  </a:cubicBezTo>
                  <a:cubicBezTo>
                    <a:pt x="7051" y="591"/>
                    <a:pt x="7031" y="591"/>
                    <a:pt x="7010" y="549"/>
                  </a:cubicBezTo>
                  <a:cubicBezTo>
                    <a:pt x="6798" y="361"/>
                    <a:pt x="6566" y="287"/>
                    <a:pt x="6321" y="287"/>
                  </a:cubicBezTo>
                  <a:cubicBezTo>
                    <a:pt x="5693" y="287"/>
                    <a:pt x="4976" y="772"/>
                    <a:pt x="4269" y="1072"/>
                  </a:cubicBezTo>
                  <a:cubicBezTo>
                    <a:pt x="3599" y="1240"/>
                    <a:pt x="3160" y="1156"/>
                    <a:pt x="2637" y="1909"/>
                  </a:cubicBezTo>
                  <a:cubicBezTo>
                    <a:pt x="2574" y="1993"/>
                    <a:pt x="1339" y="2391"/>
                    <a:pt x="1277" y="2432"/>
                  </a:cubicBezTo>
                  <a:cubicBezTo>
                    <a:pt x="314" y="3227"/>
                    <a:pt x="440" y="4253"/>
                    <a:pt x="209" y="5445"/>
                  </a:cubicBezTo>
                  <a:cubicBezTo>
                    <a:pt x="0" y="6073"/>
                    <a:pt x="21" y="7349"/>
                    <a:pt x="147" y="8145"/>
                  </a:cubicBezTo>
                  <a:cubicBezTo>
                    <a:pt x="335" y="9505"/>
                    <a:pt x="1005" y="10906"/>
                    <a:pt x="1883" y="11911"/>
                  </a:cubicBezTo>
                  <a:cubicBezTo>
                    <a:pt x="2469" y="13501"/>
                    <a:pt x="3348" y="14401"/>
                    <a:pt x="4959" y="15070"/>
                  </a:cubicBezTo>
                  <a:cubicBezTo>
                    <a:pt x="5964" y="15509"/>
                    <a:pt x="6874" y="16475"/>
                    <a:pt x="7646" y="16475"/>
                  </a:cubicBezTo>
                  <a:cubicBezTo>
                    <a:pt x="7757" y="16475"/>
                    <a:pt x="7866" y="16454"/>
                    <a:pt x="7972" y="16409"/>
                  </a:cubicBezTo>
                  <a:cubicBezTo>
                    <a:pt x="8119" y="16598"/>
                    <a:pt x="8955" y="16744"/>
                    <a:pt x="9144" y="16870"/>
                  </a:cubicBezTo>
                  <a:cubicBezTo>
                    <a:pt x="9698" y="17291"/>
                    <a:pt x="10124" y="17460"/>
                    <a:pt x="10529" y="17460"/>
                  </a:cubicBezTo>
                  <a:cubicBezTo>
                    <a:pt x="10888" y="17460"/>
                    <a:pt x="11231" y="17327"/>
                    <a:pt x="11634" y="17121"/>
                  </a:cubicBezTo>
                  <a:cubicBezTo>
                    <a:pt x="12028" y="17208"/>
                    <a:pt x="12353" y="17239"/>
                    <a:pt x="12691" y="17239"/>
                  </a:cubicBezTo>
                  <a:cubicBezTo>
                    <a:pt x="12998" y="17239"/>
                    <a:pt x="13316" y="17213"/>
                    <a:pt x="13705" y="17184"/>
                  </a:cubicBezTo>
                  <a:cubicBezTo>
                    <a:pt x="13729" y="17212"/>
                    <a:pt x="13757" y="17222"/>
                    <a:pt x="13789" y="17222"/>
                  </a:cubicBezTo>
                  <a:cubicBezTo>
                    <a:pt x="13877" y="17222"/>
                    <a:pt x="13991" y="17144"/>
                    <a:pt x="14091" y="17144"/>
                  </a:cubicBezTo>
                  <a:cubicBezTo>
                    <a:pt x="14117" y="17144"/>
                    <a:pt x="14142" y="17149"/>
                    <a:pt x="14165" y="17163"/>
                  </a:cubicBezTo>
                  <a:cubicBezTo>
                    <a:pt x="13936" y="18163"/>
                    <a:pt x="13908" y="18410"/>
                    <a:pt x="13948" y="18410"/>
                  </a:cubicBezTo>
                  <a:cubicBezTo>
                    <a:pt x="13988" y="18410"/>
                    <a:pt x="14095" y="18171"/>
                    <a:pt x="14142" y="18171"/>
                  </a:cubicBezTo>
                  <a:cubicBezTo>
                    <a:pt x="14157" y="18171"/>
                    <a:pt x="14165" y="18193"/>
                    <a:pt x="14165" y="18251"/>
                  </a:cubicBezTo>
                  <a:cubicBezTo>
                    <a:pt x="14165" y="18753"/>
                    <a:pt x="14856" y="19653"/>
                    <a:pt x="15065" y="20803"/>
                  </a:cubicBezTo>
                  <a:cubicBezTo>
                    <a:pt x="15150" y="21272"/>
                    <a:pt x="15485" y="21463"/>
                    <a:pt x="15893" y="21463"/>
                  </a:cubicBezTo>
                  <a:cubicBezTo>
                    <a:pt x="16487" y="21463"/>
                    <a:pt x="17237" y="21056"/>
                    <a:pt x="17597" y="20510"/>
                  </a:cubicBezTo>
                  <a:cubicBezTo>
                    <a:pt x="17890" y="20217"/>
                    <a:pt x="17994" y="19820"/>
                    <a:pt x="17911" y="19464"/>
                  </a:cubicBezTo>
                  <a:cubicBezTo>
                    <a:pt x="18036" y="18523"/>
                    <a:pt x="18120" y="17456"/>
                    <a:pt x="18015" y="16451"/>
                  </a:cubicBezTo>
                  <a:cubicBezTo>
                    <a:pt x="19166" y="16347"/>
                    <a:pt x="20296" y="16033"/>
                    <a:pt x="21342" y="15593"/>
                  </a:cubicBezTo>
                  <a:cubicBezTo>
                    <a:pt x="23769" y="14610"/>
                    <a:pt x="25548" y="12957"/>
                    <a:pt x="26929" y="10802"/>
                  </a:cubicBezTo>
                  <a:cubicBezTo>
                    <a:pt x="27347" y="10153"/>
                    <a:pt x="28456" y="8500"/>
                    <a:pt x="28163" y="7977"/>
                  </a:cubicBezTo>
                  <a:cubicBezTo>
                    <a:pt x="28289" y="7705"/>
                    <a:pt x="28477" y="5759"/>
                    <a:pt x="28519" y="5445"/>
                  </a:cubicBezTo>
                  <a:cubicBezTo>
                    <a:pt x="28854" y="3646"/>
                    <a:pt x="25569" y="2704"/>
                    <a:pt x="23037" y="1344"/>
                  </a:cubicBezTo>
                  <a:cubicBezTo>
                    <a:pt x="21237" y="357"/>
                    <a:pt x="19618" y="35"/>
                    <a:pt x="17845" y="35"/>
                  </a:cubicBezTo>
                  <a:cubicBezTo>
                    <a:pt x="17062" y="35"/>
                    <a:pt x="16250" y="97"/>
                    <a:pt x="15379" y="194"/>
                  </a:cubicBezTo>
                  <a:cubicBezTo>
                    <a:pt x="15228" y="201"/>
                    <a:pt x="15076" y="204"/>
                    <a:pt x="14923" y="204"/>
                  </a:cubicBezTo>
                  <a:cubicBezTo>
                    <a:pt x="13720" y="204"/>
                    <a:pt x="12448" y="0"/>
                    <a:pt x="11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0;p52">
              <a:extLst>
                <a:ext uri="{FF2B5EF4-FFF2-40B4-BE49-F238E27FC236}">
                  <a16:creationId xmlns:a16="http://schemas.microsoft.com/office/drawing/2014/main" id="{0AA34227-BB36-084C-76AB-CBA3C87A1CA2}"/>
                </a:ext>
              </a:extLst>
            </p:cNvPr>
            <p:cNvSpPr/>
            <p:nvPr/>
          </p:nvSpPr>
          <p:spPr>
            <a:xfrm>
              <a:off x="5459025" y="6275325"/>
              <a:ext cx="142300" cy="140625"/>
            </a:xfrm>
            <a:custGeom>
              <a:avLst/>
              <a:gdLst/>
              <a:ahLst/>
              <a:cxnLst/>
              <a:rect l="l" t="t" r="r" b="b"/>
              <a:pathLst>
                <a:path w="5692" h="5625" extrusionOk="0">
                  <a:moveTo>
                    <a:pt x="3039" y="0"/>
                  </a:moveTo>
                  <a:cubicBezTo>
                    <a:pt x="2553" y="0"/>
                    <a:pt x="2061" y="139"/>
                    <a:pt x="1633" y="412"/>
                  </a:cubicBezTo>
                  <a:cubicBezTo>
                    <a:pt x="754" y="977"/>
                    <a:pt x="252" y="1877"/>
                    <a:pt x="126" y="2923"/>
                  </a:cubicBezTo>
                  <a:cubicBezTo>
                    <a:pt x="1" y="3969"/>
                    <a:pt x="733" y="4932"/>
                    <a:pt x="1675" y="5266"/>
                  </a:cubicBezTo>
                  <a:cubicBezTo>
                    <a:pt x="1989" y="5455"/>
                    <a:pt x="2344" y="5559"/>
                    <a:pt x="2784" y="5622"/>
                  </a:cubicBezTo>
                  <a:cubicBezTo>
                    <a:pt x="2813" y="5624"/>
                    <a:pt x="2843" y="5625"/>
                    <a:pt x="2874" y="5625"/>
                  </a:cubicBezTo>
                  <a:cubicBezTo>
                    <a:pt x="3584" y="5625"/>
                    <a:pt x="4372" y="5161"/>
                    <a:pt x="4834" y="4660"/>
                  </a:cubicBezTo>
                  <a:cubicBezTo>
                    <a:pt x="5336" y="4095"/>
                    <a:pt x="5608" y="3446"/>
                    <a:pt x="5650" y="2672"/>
                  </a:cubicBezTo>
                  <a:cubicBezTo>
                    <a:pt x="5692" y="1981"/>
                    <a:pt x="5232" y="1186"/>
                    <a:pt x="4750" y="705"/>
                  </a:cubicBezTo>
                  <a:cubicBezTo>
                    <a:pt x="4290" y="233"/>
                    <a:pt x="3669" y="0"/>
                    <a:pt x="30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61;p52">
              <a:extLst>
                <a:ext uri="{FF2B5EF4-FFF2-40B4-BE49-F238E27FC236}">
                  <a16:creationId xmlns:a16="http://schemas.microsoft.com/office/drawing/2014/main" id="{BB1A40FF-5A5F-8771-3379-62439D5FB069}"/>
                </a:ext>
              </a:extLst>
            </p:cNvPr>
            <p:cNvSpPr/>
            <p:nvPr/>
          </p:nvSpPr>
          <p:spPr>
            <a:xfrm>
              <a:off x="5957025" y="6241475"/>
              <a:ext cx="148050" cy="140075"/>
            </a:xfrm>
            <a:custGeom>
              <a:avLst/>
              <a:gdLst/>
              <a:ahLst/>
              <a:cxnLst/>
              <a:rect l="l" t="t" r="r" b="b"/>
              <a:pathLst>
                <a:path w="5922" h="5603" extrusionOk="0">
                  <a:moveTo>
                    <a:pt x="3206" y="1"/>
                  </a:moveTo>
                  <a:cubicBezTo>
                    <a:pt x="2840" y="1"/>
                    <a:pt x="2474" y="100"/>
                    <a:pt x="2092" y="301"/>
                  </a:cubicBezTo>
                  <a:cubicBezTo>
                    <a:pt x="1214" y="741"/>
                    <a:pt x="544" y="1682"/>
                    <a:pt x="272" y="2603"/>
                  </a:cubicBezTo>
                  <a:cubicBezTo>
                    <a:pt x="0" y="3461"/>
                    <a:pt x="314" y="4277"/>
                    <a:pt x="900" y="4946"/>
                  </a:cubicBezTo>
                  <a:cubicBezTo>
                    <a:pt x="1230" y="5339"/>
                    <a:pt x="1808" y="5603"/>
                    <a:pt x="2368" y="5603"/>
                  </a:cubicBezTo>
                  <a:cubicBezTo>
                    <a:pt x="2553" y="5603"/>
                    <a:pt x="2737" y="5574"/>
                    <a:pt x="2908" y="5511"/>
                  </a:cubicBezTo>
                  <a:cubicBezTo>
                    <a:pt x="2950" y="5470"/>
                    <a:pt x="3013" y="5449"/>
                    <a:pt x="3097" y="5428"/>
                  </a:cubicBezTo>
                  <a:cubicBezTo>
                    <a:pt x="3222" y="5407"/>
                    <a:pt x="3369" y="5407"/>
                    <a:pt x="3515" y="5365"/>
                  </a:cubicBezTo>
                  <a:cubicBezTo>
                    <a:pt x="3892" y="5323"/>
                    <a:pt x="4268" y="5198"/>
                    <a:pt x="4624" y="4988"/>
                  </a:cubicBezTo>
                  <a:cubicBezTo>
                    <a:pt x="5566" y="4486"/>
                    <a:pt x="5921" y="3377"/>
                    <a:pt x="5670" y="2436"/>
                  </a:cubicBezTo>
                  <a:cubicBezTo>
                    <a:pt x="5670" y="2205"/>
                    <a:pt x="5628" y="1975"/>
                    <a:pt x="5524" y="1766"/>
                  </a:cubicBezTo>
                  <a:cubicBezTo>
                    <a:pt x="5336" y="1306"/>
                    <a:pt x="5231" y="1138"/>
                    <a:pt x="4917" y="762"/>
                  </a:cubicBezTo>
                  <a:cubicBezTo>
                    <a:pt x="4896" y="720"/>
                    <a:pt x="4833" y="699"/>
                    <a:pt x="4792" y="636"/>
                  </a:cubicBezTo>
                  <a:cubicBezTo>
                    <a:pt x="4666" y="532"/>
                    <a:pt x="4561" y="448"/>
                    <a:pt x="4415" y="343"/>
                  </a:cubicBezTo>
                  <a:lnTo>
                    <a:pt x="4415" y="343"/>
                  </a:lnTo>
                  <a:cubicBezTo>
                    <a:pt x="4591" y="480"/>
                    <a:pt x="4680" y="548"/>
                    <a:pt x="4676" y="548"/>
                  </a:cubicBezTo>
                  <a:cubicBezTo>
                    <a:pt x="4672" y="548"/>
                    <a:pt x="4546" y="459"/>
                    <a:pt x="4289" y="280"/>
                  </a:cubicBezTo>
                  <a:cubicBezTo>
                    <a:pt x="3918" y="95"/>
                    <a:pt x="3562" y="1"/>
                    <a:pt x="3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62;p52">
              <a:extLst>
                <a:ext uri="{FF2B5EF4-FFF2-40B4-BE49-F238E27FC236}">
                  <a16:creationId xmlns:a16="http://schemas.microsoft.com/office/drawing/2014/main" id="{DCD19AEB-0B61-5EC5-076E-3C0AA2EEF13C}"/>
                </a:ext>
              </a:extLst>
            </p:cNvPr>
            <p:cNvSpPr/>
            <p:nvPr/>
          </p:nvSpPr>
          <p:spPr>
            <a:xfrm>
              <a:off x="5634800" y="6497525"/>
              <a:ext cx="468175" cy="399000"/>
            </a:xfrm>
            <a:custGeom>
              <a:avLst/>
              <a:gdLst/>
              <a:ahLst/>
              <a:cxnLst/>
              <a:rect l="l" t="t" r="r" b="b"/>
              <a:pathLst>
                <a:path w="18727" h="15960" extrusionOk="0">
                  <a:moveTo>
                    <a:pt x="11613" y="1"/>
                  </a:moveTo>
                  <a:cubicBezTo>
                    <a:pt x="11552" y="1"/>
                    <a:pt x="11489" y="13"/>
                    <a:pt x="11424" y="40"/>
                  </a:cubicBezTo>
                  <a:cubicBezTo>
                    <a:pt x="10671" y="354"/>
                    <a:pt x="9458" y="375"/>
                    <a:pt x="8997" y="375"/>
                  </a:cubicBezTo>
                  <a:cubicBezTo>
                    <a:pt x="8992" y="375"/>
                    <a:pt x="8987" y="375"/>
                    <a:pt x="8982" y="375"/>
                  </a:cubicBezTo>
                  <a:cubicBezTo>
                    <a:pt x="8047" y="375"/>
                    <a:pt x="9250" y="2368"/>
                    <a:pt x="9541" y="3346"/>
                  </a:cubicBezTo>
                  <a:cubicBezTo>
                    <a:pt x="9081" y="3555"/>
                    <a:pt x="8683" y="4015"/>
                    <a:pt x="8683" y="4706"/>
                  </a:cubicBezTo>
                  <a:cubicBezTo>
                    <a:pt x="8683" y="4811"/>
                    <a:pt x="8683" y="4936"/>
                    <a:pt x="8662" y="5041"/>
                  </a:cubicBezTo>
                  <a:cubicBezTo>
                    <a:pt x="8600" y="5083"/>
                    <a:pt x="8516" y="5166"/>
                    <a:pt x="8411" y="5250"/>
                  </a:cubicBezTo>
                  <a:cubicBezTo>
                    <a:pt x="8160" y="5480"/>
                    <a:pt x="7867" y="5689"/>
                    <a:pt x="7616" y="5899"/>
                  </a:cubicBezTo>
                  <a:cubicBezTo>
                    <a:pt x="7573" y="5935"/>
                    <a:pt x="7536" y="5949"/>
                    <a:pt x="7503" y="5949"/>
                  </a:cubicBezTo>
                  <a:cubicBezTo>
                    <a:pt x="7382" y="5949"/>
                    <a:pt x="7323" y="5755"/>
                    <a:pt x="7239" y="5755"/>
                  </a:cubicBezTo>
                  <a:cubicBezTo>
                    <a:pt x="7214" y="5755"/>
                    <a:pt x="7187" y="5772"/>
                    <a:pt x="7156" y="5815"/>
                  </a:cubicBezTo>
                  <a:cubicBezTo>
                    <a:pt x="7030" y="5250"/>
                    <a:pt x="6675" y="5145"/>
                    <a:pt x="6110" y="4957"/>
                  </a:cubicBezTo>
                  <a:cubicBezTo>
                    <a:pt x="6152" y="4622"/>
                    <a:pt x="5838" y="4643"/>
                    <a:pt x="5775" y="4308"/>
                  </a:cubicBezTo>
                  <a:cubicBezTo>
                    <a:pt x="5566" y="3178"/>
                    <a:pt x="5419" y="1798"/>
                    <a:pt x="4687" y="940"/>
                  </a:cubicBezTo>
                  <a:cubicBezTo>
                    <a:pt x="4478" y="689"/>
                    <a:pt x="4143" y="563"/>
                    <a:pt x="3808" y="563"/>
                  </a:cubicBezTo>
                  <a:cubicBezTo>
                    <a:pt x="3473" y="563"/>
                    <a:pt x="3139" y="689"/>
                    <a:pt x="2929" y="940"/>
                  </a:cubicBezTo>
                  <a:cubicBezTo>
                    <a:pt x="2009" y="2007"/>
                    <a:pt x="2072" y="2509"/>
                    <a:pt x="2281" y="3618"/>
                  </a:cubicBezTo>
                  <a:lnTo>
                    <a:pt x="1988" y="4120"/>
                  </a:lnTo>
                  <a:cubicBezTo>
                    <a:pt x="1067" y="7112"/>
                    <a:pt x="1025" y="10899"/>
                    <a:pt x="188" y="13912"/>
                  </a:cubicBezTo>
                  <a:cubicBezTo>
                    <a:pt x="0" y="14561"/>
                    <a:pt x="293" y="15335"/>
                    <a:pt x="921" y="15691"/>
                  </a:cubicBezTo>
                  <a:cubicBezTo>
                    <a:pt x="1291" y="15887"/>
                    <a:pt x="1814" y="15959"/>
                    <a:pt x="2389" y="15959"/>
                  </a:cubicBezTo>
                  <a:cubicBezTo>
                    <a:pt x="3474" y="15959"/>
                    <a:pt x="4745" y="15701"/>
                    <a:pt x="5524" y="15523"/>
                  </a:cubicBezTo>
                  <a:cubicBezTo>
                    <a:pt x="5812" y="15549"/>
                    <a:pt x="6098" y="15562"/>
                    <a:pt x="6383" y="15562"/>
                  </a:cubicBezTo>
                  <a:cubicBezTo>
                    <a:pt x="8623" y="15562"/>
                    <a:pt x="10763" y="14796"/>
                    <a:pt x="12805" y="13850"/>
                  </a:cubicBezTo>
                  <a:cubicBezTo>
                    <a:pt x="13391" y="13598"/>
                    <a:pt x="13935" y="13306"/>
                    <a:pt x="14479" y="12971"/>
                  </a:cubicBezTo>
                  <a:cubicBezTo>
                    <a:pt x="14647" y="12866"/>
                    <a:pt x="14730" y="12803"/>
                    <a:pt x="14730" y="12782"/>
                  </a:cubicBezTo>
                  <a:lnTo>
                    <a:pt x="14751" y="12782"/>
                  </a:lnTo>
                  <a:cubicBezTo>
                    <a:pt x="15044" y="12762"/>
                    <a:pt x="15400" y="12699"/>
                    <a:pt x="15672" y="12510"/>
                  </a:cubicBezTo>
                  <a:cubicBezTo>
                    <a:pt x="16760" y="11653"/>
                    <a:pt x="18727" y="11381"/>
                    <a:pt x="17785" y="10251"/>
                  </a:cubicBezTo>
                  <a:cubicBezTo>
                    <a:pt x="17660" y="10125"/>
                    <a:pt x="17555" y="9958"/>
                    <a:pt x="17450" y="9832"/>
                  </a:cubicBezTo>
                  <a:cubicBezTo>
                    <a:pt x="17388" y="9539"/>
                    <a:pt x="17346" y="9246"/>
                    <a:pt x="17241" y="8974"/>
                  </a:cubicBezTo>
                  <a:cubicBezTo>
                    <a:pt x="16865" y="7928"/>
                    <a:pt x="15086" y="5940"/>
                    <a:pt x="14521" y="4999"/>
                  </a:cubicBezTo>
                  <a:cubicBezTo>
                    <a:pt x="13998" y="4099"/>
                    <a:pt x="13726" y="3241"/>
                    <a:pt x="13077" y="2446"/>
                  </a:cubicBezTo>
                  <a:cubicBezTo>
                    <a:pt x="12788" y="1676"/>
                    <a:pt x="12322" y="1"/>
                    <a:pt x="1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3;p52">
              <a:extLst>
                <a:ext uri="{FF2B5EF4-FFF2-40B4-BE49-F238E27FC236}">
                  <a16:creationId xmlns:a16="http://schemas.microsoft.com/office/drawing/2014/main" id="{A64F44BF-543E-3616-4EBF-AC2D0709B3B8}"/>
                </a:ext>
              </a:extLst>
            </p:cNvPr>
            <p:cNvSpPr/>
            <p:nvPr/>
          </p:nvSpPr>
          <p:spPr>
            <a:xfrm>
              <a:off x="5641075" y="6799375"/>
              <a:ext cx="506900" cy="235750"/>
            </a:xfrm>
            <a:custGeom>
              <a:avLst/>
              <a:gdLst/>
              <a:ahLst/>
              <a:cxnLst/>
              <a:rect l="l" t="t" r="r" b="b"/>
              <a:pathLst>
                <a:path w="20276" h="9430" extrusionOk="0">
                  <a:moveTo>
                    <a:pt x="17209" y="1"/>
                  </a:moveTo>
                  <a:cubicBezTo>
                    <a:pt x="16506" y="1"/>
                    <a:pt x="15791" y="981"/>
                    <a:pt x="15149" y="1273"/>
                  </a:cubicBezTo>
                  <a:cubicBezTo>
                    <a:pt x="14521" y="1587"/>
                    <a:pt x="13810" y="1524"/>
                    <a:pt x="13161" y="1776"/>
                  </a:cubicBezTo>
                  <a:cubicBezTo>
                    <a:pt x="12387" y="2089"/>
                    <a:pt x="11822" y="2257"/>
                    <a:pt x="11048" y="2571"/>
                  </a:cubicBezTo>
                  <a:cubicBezTo>
                    <a:pt x="9709" y="3136"/>
                    <a:pt x="8370" y="3617"/>
                    <a:pt x="6884" y="3659"/>
                  </a:cubicBezTo>
                  <a:cubicBezTo>
                    <a:pt x="6298" y="3680"/>
                    <a:pt x="5712" y="3826"/>
                    <a:pt x="5126" y="3868"/>
                  </a:cubicBezTo>
                  <a:lnTo>
                    <a:pt x="4666" y="3952"/>
                  </a:lnTo>
                  <a:cubicBezTo>
                    <a:pt x="4470" y="3878"/>
                    <a:pt x="4267" y="3848"/>
                    <a:pt x="4073" y="3848"/>
                  </a:cubicBezTo>
                  <a:cubicBezTo>
                    <a:pt x="3936" y="3848"/>
                    <a:pt x="3804" y="3863"/>
                    <a:pt x="3683" y="3889"/>
                  </a:cubicBezTo>
                  <a:cubicBezTo>
                    <a:pt x="3595" y="3905"/>
                    <a:pt x="3507" y="3912"/>
                    <a:pt x="3419" y="3912"/>
                  </a:cubicBezTo>
                  <a:cubicBezTo>
                    <a:pt x="2974" y="3912"/>
                    <a:pt x="2531" y="3738"/>
                    <a:pt x="2128" y="3738"/>
                  </a:cubicBezTo>
                  <a:cubicBezTo>
                    <a:pt x="1890" y="3738"/>
                    <a:pt x="1666" y="3799"/>
                    <a:pt x="1465" y="3993"/>
                  </a:cubicBezTo>
                  <a:cubicBezTo>
                    <a:pt x="942" y="4517"/>
                    <a:pt x="0" y="8053"/>
                    <a:pt x="293" y="8680"/>
                  </a:cubicBezTo>
                  <a:cubicBezTo>
                    <a:pt x="304" y="9057"/>
                    <a:pt x="617" y="9125"/>
                    <a:pt x="1025" y="9125"/>
                  </a:cubicBezTo>
                  <a:cubicBezTo>
                    <a:pt x="1256" y="9125"/>
                    <a:pt x="1517" y="9103"/>
                    <a:pt x="1770" y="9103"/>
                  </a:cubicBezTo>
                  <a:cubicBezTo>
                    <a:pt x="1964" y="9103"/>
                    <a:pt x="2154" y="9116"/>
                    <a:pt x="2323" y="9162"/>
                  </a:cubicBezTo>
                  <a:cubicBezTo>
                    <a:pt x="2861" y="9296"/>
                    <a:pt x="3399" y="9323"/>
                    <a:pt x="3937" y="9323"/>
                  </a:cubicBezTo>
                  <a:cubicBezTo>
                    <a:pt x="4295" y="9323"/>
                    <a:pt x="4654" y="9311"/>
                    <a:pt x="5013" y="9311"/>
                  </a:cubicBezTo>
                  <a:cubicBezTo>
                    <a:pt x="5372" y="9311"/>
                    <a:pt x="5730" y="9323"/>
                    <a:pt x="6089" y="9371"/>
                  </a:cubicBezTo>
                  <a:cubicBezTo>
                    <a:pt x="6390" y="9412"/>
                    <a:pt x="6695" y="9429"/>
                    <a:pt x="7001" y="9429"/>
                  </a:cubicBezTo>
                  <a:cubicBezTo>
                    <a:pt x="8268" y="9429"/>
                    <a:pt x="9563" y="9125"/>
                    <a:pt x="10776" y="8890"/>
                  </a:cubicBezTo>
                  <a:cubicBezTo>
                    <a:pt x="13580" y="8346"/>
                    <a:pt x="16007" y="7090"/>
                    <a:pt x="18204" y="5312"/>
                  </a:cubicBezTo>
                  <a:cubicBezTo>
                    <a:pt x="18413" y="5144"/>
                    <a:pt x="18580" y="4935"/>
                    <a:pt x="18643" y="4768"/>
                  </a:cubicBezTo>
                  <a:cubicBezTo>
                    <a:pt x="20087" y="4454"/>
                    <a:pt x="20275" y="1776"/>
                    <a:pt x="18601" y="1524"/>
                  </a:cubicBezTo>
                  <a:cubicBezTo>
                    <a:pt x="18183" y="1462"/>
                    <a:pt x="17869" y="164"/>
                    <a:pt x="17367" y="18"/>
                  </a:cubicBezTo>
                  <a:cubicBezTo>
                    <a:pt x="17314" y="6"/>
                    <a:pt x="17262" y="1"/>
                    <a:pt x="17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4;p52">
              <a:extLst>
                <a:ext uri="{FF2B5EF4-FFF2-40B4-BE49-F238E27FC236}">
                  <a16:creationId xmlns:a16="http://schemas.microsoft.com/office/drawing/2014/main" id="{2A97E485-EB58-9275-5DF6-EABD89982C29}"/>
                </a:ext>
              </a:extLst>
            </p:cNvPr>
            <p:cNvSpPr/>
            <p:nvPr/>
          </p:nvSpPr>
          <p:spPr>
            <a:xfrm>
              <a:off x="5608100" y="7294950"/>
              <a:ext cx="155950" cy="62475"/>
            </a:xfrm>
            <a:custGeom>
              <a:avLst/>
              <a:gdLst/>
              <a:ahLst/>
              <a:cxnLst/>
              <a:rect l="l" t="t" r="r" b="b"/>
              <a:pathLst>
                <a:path w="6238" h="2499" extrusionOk="0">
                  <a:moveTo>
                    <a:pt x="5214" y="0"/>
                  </a:moveTo>
                  <a:cubicBezTo>
                    <a:pt x="5158" y="0"/>
                    <a:pt x="5100" y="3"/>
                    <a:pt x="5044" y="10"/>
                  </a:cubicBezTo>
                  <a:cubicBezTo>
                    <a:pt x="5023" y="10"/>
                    <a:pt x="4981" y="10"/>
                    <a:pt x="4960" y="31"/>
                  </a:cubicBezTo>
                  <a:cubicBezTo>
                    <a:pt x="4923" y="29"/>
                    <a:pt x="4887" y="28"/>
                    <a:pt x="4851" y="28"/>
                  </a:cubicBezTo>
                  <a:cubicBezTo>
                    <a:pt x="4396" y="28"/>
                    <a:pt x="4001" y="147"/>
                    <a:pt x="3516" y="303"/>
                  </a:cubicBezTo>
                  <a:cubicBezTo>
                    <a:pt x="2721" y="533"/>
                    <a:pt x="2240" y="1056"/>
                    <a:pt x="1424" y="1265"/>
                  </a:cubicBezTo>
                  <a:cubicBezTo>
                    <a:pt x="1612" y="1663"/>
                    <a:pt x="984" y="1704"/>
                    <a:pt x="984" y="1704"/>
                  </a:cubicBezTo>
                  <a:cubicBezTo>
                    <a:pt x="168" y="1914"/>
                    <a:pt x="1" y="2248"/>
                    <a:pt x="1089" y="2437"/>
                  </a:cubicBezTo>
                  <a:cubicBezTo>
                    <a:pt x="1338" y="2480"/>
                    <a:pt x="1582" y="2499"/>
                    <a:pt x="1822" y="2499"/>
                  </a:cubicBezTo>
                  <a:cubicBezTo>
                    <a:pt x="3097" y="2499"/>
                    <a:pt x="4265" y="1965"/>
                    <a:pt x="5462" y="1684"/>
                  </a:cubicBezTo>
                  <a:cubicBezTo>
                    <a:pt x="5967" y="1567"/>
                    <a:pt x="6238" y="1198"/>
                    <a:pt x="6190" y="777"/>
                  </a:cubicBezTo>
                  <a:lnTo>
                    <a:pt x="6190" y="777"/>
                  </a:lnTo>
                  <a:cubicBezTo>
                    <a:pt x="6193" y="769"/>
                    <a:pt x="6194" y="751"/>
                    <a:pt x="6194" y="721"/>
                  </a:cubicBezTo>
                  <a:cubicBezTo>
                    <a:pt x="6194" y="251"/>
                    <a:pt x="5721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5;p52">
              <a:extLst>
                <a:ext uri="{FF2B5EF4-FFF2-40B4-BE49-F238E27FC236}">
                  <a16:creationId xmlns:a16="http://schemas.microsoft.com/office/drawing/2014/main" id="{548931D2-4E85-5600-9730-9FAF45C6F96A}"/>
                </a:ext>
              </a:extLst>
            </p:cNvPr>
            <p:cNvSpPr/>
            <p:nvPr/>
          </p:nvSpPr>
          <p:spPr>
            <a:xfrm>
              <a:off x="6248900" y="7050225"/>
              <a:ext cx="81300" cy="110250"/>
            </a:xfrm>
            <a:custGeom>
              <a:avLst/>
              <a:gdLst/>
              <a:ahLst/>
              <a:cxnLst/>
              <a:rect l="l" t="t" r="r" b="b"/>
              <a:pathLst>
                <a:path w="3252" h="4410" extrusionOk="0">
                  <a:moveTo>
                    <a:pt x="2066" y="1"/>
                  </a:moveTo>
                  <a:cubicBezTo>
                    <a:pt x="1917" y="1"/>
                    <a:pt x="1768" y="35"/>
                    <a:pt x="1632" y="111"/>
                  </a:cubicBezTo>
                  <a:cubicBezTo>
                    <a:pt x="440" y="843"/>
                    <a:pt x="0" y="2371"/>
                    <a:pt x="335" y="3710"/>
                  </a:cubicBezTo>
                  <a:cubicBezTo>
                    <a:pt x="439" y="4154"/>
                    <a:pt x="836" y="4410"/>
                    <a:pt x="1260" y="4410"/>
                  </a:cubicBezTo>
                  <a:cubicBezTo>
                    <a:pt x="1435" y="4410"/>
                    <a:pt x="1614" y="4366"/>
                    <a:pt x="1779" y="4275"/>
                  </a:cubicBezTo>
                  <a:cubicBezTo>
                    <a:pt x="2030" y="4128"/>
                    <a:pt x="2156" y="3919"/>
                    <a:pt x="2218" y="3668"/>
                  </a:cubicBezTo>
                  <a:cubicBezTo>
                    <a:pt x="2448" y="2810"/>
                    <a:pt x="2679" y="1973"/>
                    <a:pt x="3034" y="1136"/>
                  </a:cubicBezTo>
                  <a:cubicBezTo>
                    <a:pt x="3251" y="535"/>
                    <a:pt x="2656" y="1"/>
                    <a:pt x="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6;p52">
              <a:extLst>
                <a:ext uri="{FF2B5EF4-FFF2-40B4-BE49-F238E27FC236}">
                  <a16:creationId xmlns:a16="http://schemas.microsoft.com/office/drawing/2014/main" id="{22EE94DC-997B-C617-7CD4-C15893CD873F}"/>
                </a:ext>
              </a:extLst>
            </p:cNvPr>
            <p:cNvSpPr/>
            <p:nvPr/>
          </p:nvSpPr>
          <p:spPr>
            <a:xfrm>
              <a:off x="5581425" y="6197600"/>
              <a:ext cx="36350" cy="62275"/>
            </a:xfrm>
            <a:custGeom>
              <a:avLst/>
              <a:gdLst/>
              <a:ahLst/>
              <a:cxnLst/>
              <a:rect l="l" t="t" r="r" b="b"/>
              <a:pathLst>
                <a:path w="1454" h="2491" extrusionOk="0">
                  <a:moveTo>
                    <a:pt x="733" y="0"/>
                  </a:moveTo>
                  <a:cubicBezTo>
                    <a:pt x="500" y="0"/>
                    <a:pt x="272" y="121"/>
                    <a:pt x="189" y="403"/>
                  </a:cubicBezTo>
                  <a:cubicBezTo>
                    <a:pt x="126" y="696"/>
                    <a:pt x="64" y="1010"/>
                    <a:pt x="43" y="1324"/>
                  </a:cubicBezTo>
                  <a:cubicBezTo>
                    <a:pt x="1" y="1471"/>
                    <a:pt x="43" y="1617"/>
                    <a:pt x="43" y="1763"/>
                  </a:cubicBezTo>
                  <a:cubicBezTo>
                    <a:pt x="64" y="1994"/>
                    <a:pt x="106" y="2098"/>
                    <a:pt x="252" y="2287"/>
                  </a:cubicBezTo>
                  <a:cubicBezTo>
                    <a:pt x="325" y="2423"/>
                    <a:pt x="456" y="2491"/>
                    <a:pt x="592" y="2491"/>
                  </a:cubicBezTo>
                  <a:cubicBezTo>
                    <a:pt x="728" y="2491"/>
                    <a:pt x="869" y="2423"/>
                    <a:pt x="963" y="2287"/>
                  </a:cubicBezTo>
                  <a:cubicBezTo>
                    <a:pt x="1005" y="2182"/>
                    <a:pt x="1089" y="2140"/>
                    <a:pt x="1131" y="1994"/>
                  </a:cubicBezTo>
                  <a:cubicBezTo>
                    <a:pt x="1194" y="1847"/>
                    <a:pt x="1194" y="1680"/>
                    <a:pt x="1194" y="1533"/>
                  </a:cubicBezTo>
                  <a:cubicBezTo>
                    <a:pt x="1214" y="1240"/>
                    <a:pt x="1235" y="989"/>
                    <a:pt x="1340" y="696"/>
                  </a:cubicBezTo>
                  <a:cubicBezTo>
                    <a:pt x="1454" y="280"/>
                    <a:pt x="108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7;p52">
              <a:extLst>
                <a:ext uri="{FF2B5EF4-FFF2-40B4-BE49-F238E27FC236}">
                  <a16:creationId xmlns:a16="http://schemas.microsoft.com/office/drawing/2014/main" id="{54BEE8B1-E9D4-BE14-ACA1-7E137C6F4601}"/>
                </a:ext>
              </a:extLst>
            </p:cNvPr>
            <p:cNvSpPr/>
            <p:nvPr/>
          </p:nvSpPr>
          <p:spPr>
            <a:xfrm>
              <a:off x="5889000" y="6183225"/>
              <a:ext cx="26200" cy="59775"/>
            </a:xfrm>
            <a:custGeom>
              <a:avLst/>
              <a:gdLst/>
              <a:ahLst/>
              <a:cxnLst/>
              <a:rect l="l" t="t" r="r" b="b"/>
              <a:pathLst>
                <a:path w="1048" h="2391" extrusionOk="0">
                  <a:moveTo>
                    <a:pt x="506" y="0"/>
                  </a:moveTo>
                  <a:cubicBezTo>
                    <a:pt x="294" y="0"/>
                    <a:pt x="85" y="152"/>
                    <a:pt x="64" y="455"/>
                  </a:cubicBezTo>
                  <a:cubicBezTo>
                    <a:pt x="1" y="937"/>
                    <a:pt x="1" y="1397"/>
                    <a:pt x="1" y="1878"/>
                  </a:cubicBezTo>
                  <a:cubicBezTo>
                    <a:pt x="1" y="2066"/>
                    <a:pt x="168" y="2318"/>
                    <a:pt x="378" y="2359"/>
                  </a:cubicBezTo>
                  <a:cubicBezTo>
                    <a:pt x="419" y="2380"/>
                    <a:pt x="461" y="2391"/>
                    <a:pt x="503" y="2391"/>
                  </a:cubicBezTo>
                  <a:cubicBezTo>
                    <a:pt x="545" y="2391"/>
                    <a:pt x="587" y="2380"/>
                    <a:pt x="629" y="2359"/>
                  </a:cubicBezTo>
                  <a:cubicBezTo>
                    <a:pt x="859" y="2318"/>
                    <a:pt x="984" y="2066"/>
                    <a:pt x="984" y="1878"/>
                  </a:cubicBezTo>
                  <a:cubicBezTo>
                    <a:pt x="1047" y="1397"/>
                    <a:pt x="1026" y="937"/>
                    <a:pt x="963" y="455"/>
                  </a:cubicBezTo>
                  <a:cubicBezTo>
                    <a:pt x="932" y="152"/>
                    <a:pt x="718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8;p52">
              <a:extLst>
                <a:ext uri="{FF2B5EF4-FFF2-40B4-BE49-F238E27FC236}">
                  <a16:creationId xmlns:a16="http://schemas.microsoft.com/office/drawing/2014/main" id="{E42FAFA9-E7FE-BF12-6AC6-FA0B4AB3DE7E}"/>
                </a:ext>
              </a:extLst>
            </p:cNvPr>
            <p:cNvSpPr/>
            <p:nvPr/>
          </p:nvSpPr>
          <p:spPr>
            <a:xfrm>
              <a:off x="5624325" y="6292425"/>
              <a:ext cx="346975" cy="140725"/>
            </a:xfrm>
            <a:custGeom>
              <a:avLst/>
              <a:gdLst/>
              <a:ahLst/>
              <a:cxnLst/>
              <a:rect l="l" t="t" r="r" b="b"/>
              <a:pathLst>
                <a:path w="13879" h="5629" extrusionOk="0">
                  <a:moveTo>
                    <a:pt x="13474" y="1"/>
                  </a:moveTo>
                  <a:cubicBezTo>
                    <a:pt x="13366" y="1"/>
                    <a:pt x="13255" y="51"/>
                    <a:pt x="13182" y="167"/>
                  </a:cubicBezTo>
                  <a:cubicBezTo>
                    <a:pt x="12869" y="649"/>
                    <a:pt x="12785" y="1193"/>
                    <a:pt x="12450" y="1632"/>
                  </a:cubicBezTo>
                  <a:cubicBezTo>
                    <a:pt x="12115" y="2071"/>
                    <a:pt x="11655" y="2490"/>
                    <a:pt x="11237" y="2867"/>
                  </a:cubicBezTo>
                  <a:cubicBezTo>
                    <a:pt x="10232" y="3745"/>
                    <a:pt x="8977" y="4227"/>
                    <a:pt x="7659" y="4561"/>
                  </a:cubicBezTo>
                  <a:cubicBezTo>
                    <a:pt x="6711" y="4810"/>
                    <a:pt x="5671" y="4909"/>
                    <a:pt x="4649" y="4909"/>
                  </a:cubicBezTo>
                  <a:cubicBezTo>
                    <a:pt x="4296" y="4909"/>
                    <a:pt x="3944" y="4897"/>
                    <a:pt x="3599" y="4875"/>
                  </a:cubicBezTo>
                  <a:cubicBezTo>
                    <a:pt x="3035" y="4854"/>
                    <a:pt x="2511" y="4561"/>
                    <a:pt x="2009" y="4248"/>
                  </a:cubicBezTo>
                  <a:cubicBezTo>
                    <a:pt x="1549" y="3934"/>
                    <a:pt x="775" y="3285"/>
                    <a:pt x="879" y="2636"/>
                  </a:cubicBezTo>
                  <a:cubicBezTo>
                    <a:pt x="930" y="2360"/>
                    <a:pt x="693" y="2174"/>
                    <a:pt x="487" y="2174"/>
                  </a:cubicBezTo>
                  <a:cubicBezTo>
                    <a:pt x="350" y="2174"/>
                    <a:pt x="227" y="2256"/>
                    <a:pt x="210" y="2448"/>
                  </a:cubicBezTo>
                  <a:cubicBezTo>
                    <a:pt x="1" y="3745"/>
                    <a:pt x="1298" y="4771"/>
                    <a:pt x="2344" y="5294"/>
                  </a:cubicBezTo>
                  <a:cubicBezTo>
                    <a:pt x="2972" y="5608"/>
                    <a:pt x="3662" y="5629"/>
                    <a:pt x="4374" y="5629"/>
                  </a:cubicBezTo>
                  <a:cubicBezTo>
                    <a:pt x="5211" y="5629"/>
                    <a:pt x="6048" y="5608"/>
                    <a:pt x="6843" y="5503"/>
                  </a:cubicBezTo>
                  <a:cubicBezTo>
                    <a:pt x="9751" y="5064"/>
                    <a:pt x="12973" y="3473"/>
                    <a:pt x="13810" y="439"/>
                  </a:cubicBezTo>
                  <a:cubicBezTo>
                    <a:pt x="13879" y="180"/>
                    <a:pt x="13679" y="1"/>
                    <a:pt x="13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69;p52">
              <a:extLst>
                <a:ext uri="{FF2B5EF4-FFF2-40B4-BE49-F238E27FC236}">
                  <a16:creationId xmlns:a16="http://schemas.microsoft.com/office/drawing/2014/main" id="{DA66545E-1FD0-0471-5185-F1EA8EF8B07A}"/>
                </a:ext>
              </a:extLst>
            </p:cNvPr>
            <p:cNvSpPr/>
            <p:nvPr/>
          </p:nvSpPr>
          <p:spPr>
            <a:xfrm>
              <a:off x="5154600" y="5891450"/>
              <a:ext cx="1254475" cy="1484175"/>
            </a:xfrm>
            <a:custGeom>
              <a:avLst/>
              <a:gdLst/>
              <a:ahLst/>
              <a:cxnLst/>
              <a:rect l="l" t="t" r="r" b="b"/>
              <a:pathLst>
                <a:path w="50179" h="59367" extrusionOk="0">
                  <a:moveTo>
                    <a:pt x="31344" y="3422"/>
                  </a:moveTo>
                  <a:lnTo>
                    <a:pt x="31344" y="3422"/>
                  </a:lnTo>
                  <a:cubicBezTo>
                    <a:pt x="31532" y="3506"/>
                    <a:pt x="31699" y="3569"/>
                    <a:pt x="31888" y="3673"/>
                  </a:cubicBezTo>
                  <a:cubicBezTo>
                    <a:pt x="32704" y="4071"/>
                    <a:pt x="33457" y="4552"/>
                    <a:pt x="34148" y="5117"/>
                  </a:cubicBezTo>
                  <a:cubicBezTo>
                    <a:pt x="34420" y="5389"/>
                    <a:pt x="34692" y="5661"/>
                    <a:pt x="34943" y="5975"/>
                  </a:cubicBezTo>
                  <a:cubicBezTo>
                    <a:pt x="34943" y="6121"/>
                    <a:pt x="34984" y="6268"/>
                    <a:pt x="35110" y="6393"/>
                  </a:cubicBezTo>
                  <a:cubicBezTo>
                    <a:pt x="35612" y="6958"/>
                    <a:pt x="35842" y="7628"/>
                    <a:pt x="36345" y="8172"/>
                  </a:cubicBezTo>
                  <a:cubicBezTo>
                    <a:pt x="36826" y="8695"/>
                    <a:pt x="37035" y="9427"/>
                    <a:pt x="37328" y="10076"/>
                  </a:cubicBezTo>
                  <a:cubicBezTo>
                    <a:pt x="37433" y="10327"/>
                    <a:pt x="37537" y="10557"/>
                    <a:pt x="37621" y="10766"/>
                  </a:cubicBezTo>
                  <a:cubicBezTo>
                    <a:pt x="36930" y="10432"/>
                    <a:pt x="36177" y="10180"/>
                    <a:pt x="35654" y="9950"/>
                  </a:cubicBezTo>
                  <a:cubicBezTo>
                    <a:pt x="34608" y="9511"/>
                    <a:pt x="33562" y="8946"/>
                    <a:pt x="32474" y="8590"/>
                  </a:cubicBezTo>
                  <a:cubicBezTo>
                    <a:pt x="32411" y="7963"/>
                    <a:pt x="32285" y="7314"/>
                    <a:pt x="32181" y="6728"/>
                  </a:cubicBezTo>
                  <a:cubicBezTo>
                    <a:pt x="31992" y="5619"/>
                    <a:pt x="31679" y="4510"/>
                    <a:pt x="31344" y="3422"/>
                  </a:cubicBezTo>
                  <a:close/>
                  <a:moveTo>
                    <a:pt x="25611" y="8486"/>
                  </a:moveTo>
                  <a:cubicBezTo>
                    <a:pt x="26280" y="8486"/>
                    <a:pt x="26971" y="8527"/>
                    <a:pt x="27619" y="8569"/>
                  </a:cubicBezTo>
                  <a:cubicBezTo>
                    <a:pt x="27619" y="8653"/>
                    <a:pt x="27661" y="8695"/>
                    <a:pt x="27682" y="8779"/>
                  </a:cubicBezTo>
                  <a:cubicBezTo>
                    <a:pt x="27720" y="8904"/>
                    <a:pt x="27864" y="8992"/>
                    <a:pt x="27995" y="8992"/>
                  </a:cubicBezTo>
                  <a:cubicBezTo>
                    <a:pt x="28082" y="8992"/>
                    <a:pt x="28164" y="8954"/>
                    <a:pt x="28205" y="8862"/>
                  </a:cubicBezTo>
                  <a:cubicBezTo>
                    <a:pt x="28226" y="8779"/>
                    <a:pt x="28247" y="8695"/>
                    <a:pt x="28268" y="8653"/>
                  </a:cubicBezTo>
                  <a:cubicBezTo>
                    <a:pt x="28875" y="8695"/>
                    <a:pt x="29461" y="8779"/>
                    <a:pt x="30047" y="8862"/>
                  </a:cubicBezTo>
                  <a:cubicBezTo>
                    <a:pt x="30570" y="8925"/>
                    <a:pt x="31093" y="9009"/>
                    <a:pt x="31616" y="9134"/>
                  </a:cubicBezTo>
                  <a:cubicBezTo>
                    <a:pt x="31658" y="9385"/>
                    <a:pt x="31679" y="9595"/>
                    <a:pt x="31720" y="9825"/>
                  </a:cubicBezTo>
                  <a:cubicBezTo>
                    <a:pt x="31762" y="9971"/>
                    <a:pt x="31893" y="10044"/>
                    <a:pt x="32021" y="10044"/>
                  </a:cubicBezTo>
                  <a:cubicBezTo>
                    <a:pt x="32149" y="10044"/>
                    <a:pt x="32275" y="9971"/>
                    <a:pt x="32306" y="9825"/>
                  </a:cubicBezTo>
                  <a:cubicBezTo>
                    <a:pt x="32369" y="9657"/>
                    <a:pt x="32369" y="9511"/>
                    <a:pt x="32390" y="9364"/>
                  </a:cubicBezTo>
                  <a:cubicBezTo>
                    <a:pt x="32976" y="9553"/>
                    <a:pt x="33604" y="9888"/>
                    <a:pt x="34189" y="10139"/>
                  </a:cubicBezTo>
                  <a:lnTo>
                    <a:pt x="36847" y="11310"/>
                  </a:lnTo>
                  <a:cubicBezTo>
                    <a:pt x="37161" y="11478"/>
                    <a:pt x="37621" y="11645"/>
                    <a:pt x="37977" y="11896"/>
                  </a:cubicBezTo>
                  <a:cubicBezTo>
                    <a:pt x="38290" y="12859"/>
                    <a:pt x="38479" y="13821"/>
                    <a:pt x="38290" y="14867"/>
                  </a:cubicBezTo>
                  <a:cubicBezTo>
                    <a:pt x="38186" y="15579"/>
                    <a:pt x="37997" y="16227"/>
                    <a:pt x="37725" y="16897"/>
                  </a:cubicBezTo>
                  <a:cubicBezTo>
                    <a:pt x="37558" y="17211"/>
                    <a:pt x="37370" y="17525"/>
                    <a:pt x="37161" y="17838"/>
                  </a:cubicBezTo>
                  <a:cubicBezTo>
                    <a:pt x="36930" y="18173"/>
                    <a:pt x="36826" y="18634"/>
                    <a:pt x="36679" y="19010"/>
                  </a:cubicBezTo>
                  <a:cubicBezTo>
                    <a:pt x="36093" y="20349"/>
                    <a:pt x="35131" y="21521"/>
                    <a:pt x="33917" y="22295"/>
                  </a:cubicBezTo>
                  <a:cubicBezTo>
                    <a:pt x="31281" y="24116"/>
                    <a:pt x="27870" y="24701"/>
                    <a:pt x="24627" y="24722"/>
                  </a:cubicBezTo>
                  <a:cubicBezTo>
                    <a:pt x="24365" y="24728"/>
                    <a:pt x="24103" y="24732"/>
                    <a:pt x="23843" y="24732"/>
                  </a:cubicBezTo>
                  <a:cubicBezTo>
                    <a:pt x="22295" y="24732"/>
                    <a:pt x="20778" y="24611"/>
                    <a:pt x="19292" y="24199"/>
                  </a:cubicBezTo>
                  <a:cubicBezTo>
                    <a:pt x="17848" y="23823"/>
                    <a:pt x="16488" y="23195"/>
                    <a:pt x="15233" y="22358"/>
                  </a:cubicBezTo>
                  <a:cubicBezTo>
                    <a:pt x="12659" y="20621"/>
                    <a:pt x="10671" y="17546"/>
                    <a:pt x="10734" y="14365"/>
                  </a:cubicBezTo>
                  <a:cubicBezTo>
                    <a:pt x="10755" y="13528"/>
                    <a:pt x="10943" y="12670"/>
                    <a:pt x="11194" y="11896"/>
                  </a:cubicBezTo>
                  <a:cubicBezTo>
                    <a:pt x="11362" y="11415"/>
                    <a:pt x="11508" y="10955"/>
                    <a:pt x="11676" y="10515"/>
                  </a:cubicBezTo>
                  <a:cubicBezTo>
                    <a:pt x="12094" y="10348"/>
                    <a:pt x="12513" y="10139"/>
                    <a:pt x="12952" y="10013"/>
                  </a:cubicBezTo>
                  <a:cubicBezTo>
                    <a:pt x="14103" y="9678"/>
                    <a:pt x="15233" y="9323"/>
                    <a:pt x="16404" y="9092"/>
                  </a:cubicBezTo>
                  <a:cubicBezTo>
                    <a:pt x="16425" y="9092"/>
                    <a:pt x="16467" y="9092"/>
                    <a:pt x="16488" y="9071"/>
                  </a:cubicBezTo>
                  <a:cubicBezTo>
                    <a:pt x="16614" y="9030"/>
                    <a:pt x="16760" y="9009"/>
                    <a:pt x="16906" y="8988"/>
                  </a:cubicBezTo>
                  <a:cubicBezTo>
                    <a:pt x="18287" y="8758"/>
                    <a:pt x="19689" y="8737"/>
                    <a:pt x="21091" y="8632"/>
                  </a:cubicBezTo>
                  <a:cubicBezTo>
                    <a:pt x="22577" y="8527"/>
                    <a:pt x="24125" y="8527"/>
                    <a:pt x="25611" y="8486"/>
                  </a:cubicBezTo>
                  <a:close/>
                  <a:moveTo>
                    <a:pt x="27515" y="25497"/>
                  </a:moveTo>
                  <a:cubicBezTo>
                    <a:pt x="27598" y="25727"/>
                    <a:pt x="27724" y="25936"/>
                    <a:pt x="27808" y="26166"/>
                  </a:cubicBezTo>
                  <a:cubicBezTo>
                    <a:pt x="27996" y="26647"/>
                    <a:pt x="27912" y="27066"/>
                    <a:pt x="27787" y="27526"/>
                  </a:cubicBezTo>
                  <a:cubicBezTo>
                    <a:pt x="27675" y="27972"/>
                    <a:pt x="27266" y="29508"/>
                    <a:pt x="26590" y="29508"/>
                  </a:cubicBezTo>
                  <a:cubicBezTo>
                    <a:pt x="26505" y="29508"/>
                    <a:pt x="26416" y="29484"/>
                    <a:pt x="26322" y="29430"/>
                  </a:cubicBezTo>
                  <a:cubicBezTo>
                    <a:pt x="25673" y="29074"/>
                    <a:pt x="25527" y="28133"/>
                    <a:pt x="25276" y="27505"/>
                  </a:cubicBezTo>
                  <a:cubicBezTo>
                    <a:pt x="25192" y="27317"/>
                    <a:pt x="24753" y="26103"/>
                    <a:pt x="24795" y="25685"/>
                  </a:cubicBezTo>
                  <a:cubicBezTo>
                    <a:pt x="25569" y="25685"/>
                    <a:pt x="26322" y="25622"/>
                    <a:pt x="27075" y="25538"/>
                  </a:cubicBezTo>
                  <a:cubicBezTo>
                    <a:pt x="27243" y="25517"/>
                    <a:pt x="27368" y="25517"/>
                    <a:pt x="27515" y="25497"/>
                  </a:cubicBezTo>
                  <a:close/>
                  <a:moveTo>
                    <a:pt x="30716" y="24827"/>
                  </a:moveTo>
                  <a:cubicBezTo>
                    <a:pt x="30842" y="25099"/>
                    <a:pt x="30967" y="25350"/>
                    <a:pt x="31155" y="25601"/>
                  </a:cubicBezTo>
                  <a:cubicBezTo>
                    <a:pt x="31469" y="26103"/>
                    <a:pt x="31762" y="26564"/>
                    <a:pt x="32055" y="27045"/>
                  </a:cubicBezTo>
                  <a:cubicBezTo>
                    <a:pt x="32578" y="27945"/>
                    <a:pt x="33101" y="28844"/>
                    <a:pt x="33645" y="29723"/>
                  </a:cubicBezTo>
                  <a:cubicBezTo>
                    <a:pt x="34189" y="30644"/>
                    <a:pt x="34712" y="31585"/>
                    <a:pt x="35194" y="32548"/>
                  </a:cubicBezTo>
                  <a:cubicBezTo>
                    <a:pt x="35424" y="33008"/>
                    <a:pt x="35675" y="33364"/>
                    <a:pt x="35884" y="33824"/>
                  </a:cubicBezTo>
                  <a:cubicBezTo>
                    <a:pt x="36073" y="34305"/>
                    <a:pt x="36198" y="34766"/>
                    <a:pt x="36407" y="35226"/>
                  </a:cubicBezTo>
                  <a:cubicBezTo>
                    <a:pt x="36470" y="35352"/>
                    <a:pt x="36575" y="35372"/>
                    <a:pt x="36679" y="35372"/>
                  </a:cubicBezTo>
                  <a:cubicBezTo>
                    <a:pt x="36575" y="35582"/>
                    <a:pt x="36365" y="35770"/>
                    <a:pt x="36177" y="35896"/>
                  </a:cubicBezTo>
                  <a:cubicBezTo>
                    <a:pt x="35675" y="36272"/>
                    <a:pt x="34984" y="36419"/>
                    <a:pt x="34399" y="36691"/>
                  </a:cubicBezTo>
                  <a:cubicBezTo>
                    <a:pt x="32955" y="37360"/>
                    <a:pt x="31365" y="37758"/>
                    <a:pt x="29858" y="38260"/>
                  </a:cubicBezTo>
                  <a:cubicBezTo>
                    <a:pt x="28289" y="38741"/>
                    <a:pt x="26678" y="39160"/>
                    <a:pt x="25067" y="39348"/>
                  </a:cubicBezTo>
                  <a:cubicBezTo>
                    <a:pt x="24454" y="39423"/>
                    <a:pt x="23831" y="39433"/>
                    <a:pt x="23212" y="39433"/>
                  </a:cubicBezTo>
                  <a:cubicBezTo>
                    <a:pt x="22964" y="39433"/>
                    <a:pt x="22717" y="39432"/>
                    <a:pt x="22472" y="39432"/>
                  </a:cubicBezTo>
                  <a:cubicBezTo>
                    <a:pt x="21698" y="39453"/>
                    <a:pt x="20882" y="39536"/>
                    <a:pt x="20087" y="39536"/>
                  </a:cubicBezTo>
                  <a:cubicBezTo>
                    <a:pt x="19982" y="37214"/>
                    <a:pt x="20254" y="34870"/>
                    <a:pt x="20715" y="32569"/>
                  </a:cubicBezTo>
                  <a:cubicBezTo>
                    <a:pt x="20987" y="31355"/>
                    <a:pt x="21175" y="30100"/>
                    <a:pt x="21405" y="28844"/>
                  </a:cubicBezTo>
                  <a:cubicBezTo>
                    <a:pt x="21531" y="28175"/>
                    <a:pt x="21656" y="27526"/>
                    <a:pt x="21803" y="26898"/>
                  </a:cubicBezTo>
                  <a:cubicBezTo>
                    <a:pt x="21844" y="26689"/>
                    <a:pt x="21844" y="26354"/>
                    <a:pt x="21949" y="26082"/>
                  </a:cubicBezTo>
                  <a:cubicBezTo>
                    <a:pt x="22221" y="26061"/>
                    <a:pt x="22472" y="25852"/>
                    <a:pt x="22535" y="25559"/>
                  </a:cubicBezTo>
                  <a:cubicBezTo>
                    <a:pt x="23079" y="25601"/>
                    <a:pt x="23602" y="25601"/>
                    <a:pt x="24146" y="25622"/>
                  </a:cubicBezTo>
                  <a:cubicBezTo>
                    <a:pt x="24062" y="26229"/>
                    <a:pt x="24313" y="26982"/>
                    <a:pt x="24439" y="27401"/>
                  </a:cubicBezTo>
                  <a:cubicBezTo>
                    <a:pt x="24753" y="28384"/>
                    <a:pt x="25046" y="29577"/>
                    <a:pt x="26008" y="30142"/>
                  </a:cubicBezTo>
                  <a:cubicBezTo>
                    <a:pt x="26216" y="30265"/>
                    <a:pt x="26415" y="30319"/>
                    <a:pt x="26603" y="30319"/>
                  </a:cubicBezTo>
                  <a:cubicBezTo>
                    <a:pt x="27529" y="30319"/>
                    <a:pt x="28195" y="29007"/>
                    <a:pt x="28456" y="28258"/>
                  </a:cubicBezTo>
                  <a:cubicBezTo>
                    <a:pt x="28707" y="27610"/>
                    <a:pt x="28854" y="26919"/>
                    <a:pt x="28749" y="26250"/>
                  </a:cubicBezTo>
                  <a:cubicBezTo>
                    <a:pt x="28707" y="25936"/>
                    <a:pt x="28603" y="25601"/>
                    <a:pt x="28414" y="25287"/>
                  </a:cubicBezTo>
                  <a:cubicBezTo>
                    <a:pt x="28812" y="25204"/>
                    <a:pt x="29168" y="25120"/>
                    <a:pt x="29565" y="25078"/>
                  </a:cubicBezTo>
                  <a:cubicBezTo>
                    <a:pt x="29963" y="25015"/>
                    <a:pt x="30339" y="24932"/>
                    <a:pt x="30716" y="24827"/>
                  </a:cubicBezTo>
                  <a:close/>
                  <a:moveTo>
                    <a:pt x="36721" y="36774"/>
                  </a:moveTo>
                  <a:cubicBezTo>
                    <a:pt x="36972" y="37193"/>
                    <a:pt x="37433" y="37549"/>
                    <a:pt x="37705" y="37967"/>
                  </a:cubicBezTo>
                  <a:cubicBezTo>
                    <a:pt x="37935" y="38365"/>
                    <a:pt x="38165" y="38699"/>
                    <a:pt x="38500" y="38992"/>
                  </a:cubicBezTo>
                  <a:cubicBezTo>
                    <a:pt x="38646" y="39097"/>
                    <a:pt x="38751" y="39285"/>
                    <a:pt x="38855" y="39411"/>
                  </a:cubicBezTo>
                  <a:cubicBezTo>
                    <a:pt x="38876" y="39432"/>
                    <a:pt x="38876" y="39453"/>
                    <a:pt x="38897" y="39453"/>
                  </a:cubicBezTo>
                  <a:cubicBezTo>
                    <a:pt x="38437" y="39808"/>
                    <a:pt x="37956" y="40227"/>
                    <a:pt x="37872" y="40771"/>
                  </a:cubicBezTo>
                  <a:lnTo>
                    <a:pt x="37872" y="40917"/>
                  </a:lnTo>
                  <a:cubicBezTo>
                    <a:pt x="37830" y="40980"/>
                    <a:pt x="37767" y="41001"/>
                    <a:pt x="37725" y="41064"/>
                  </a:cubicBezTo>
                  <a:cubicBezTo>
                    <a:pt x="37453" y="41231"/>
                    <a:pt x="37307" y="41482"/>
                    <a:pt x="37098" y="41712"/>
                  </a:cubicBezTo>
                  <a:cubicBezTo>
                    <a:pt x="36575" y="42277"/>
                    <a:pt x="35821" y="42633"/>
                    <a:pt x="35131" y="42989"/>
                  </a:cubicBezTo>
                  <a:cubicBezTo>
                    <a:pt x="34378" y="43407"/>
                    <a:pt x="33645" y="43826"/>
                    <a:pt x="32913" y="44265"/>
                  </a:cubicBezTo>
                  <a:cubicBezTo>
                    <a:pt x="32013" y="44788"/>
                    <a:pt x="31155" y="45081"/>
                    <a:pt x="30130" y="45248"/>
                  </a:cubicBezTo>
                  <a:cubicBezTo>
                    <a:pt x="29107" y="45425"/>
                    <a:pt x="28058" y="45489"/>
                    <a:pt x="27005" y="45489"/>
                  </a:cubicBezTo>
                  <a:cubicBezTo>
                    <a:pt x="26183" y="45489"/>
                    <a:pt x="25359" y="45450"/>
                    <a:pt x="24544" y="45395"/>
                  </a:cubicBezTo>
                  <a:cubicBezTo>
                    <a:pt x="23644" y="45353"/>
                    <a:pt x="22786" y="45207"/>
                    <a:pt x="21865" y="45186"/>
                  </a:cubicBezTo>
                  <a:cubicBezTo>
                    <a:pt x="21327" y="45186"/>
                    <a:pt x="20712" y="45278"/>
                    <a:pt x="20139" y="45278"/>
                  </a:cubicBezTo>
                  <a:cubicBezTo>
                    <a:pt x="20044" y="45278"/>
                    <a:pt x="19949" y="45275"/>
                    <a:pt x="19857" y="45269"/>
                  </a:cubicBezTo>
                  <a:cubicBezTo>
                    <a:pt x="19940" y="44976"/>
                    <a:pt x="20045" y="44683"/>
                    <a:pt x="20087" y="44370"/>
                  </a:cubicBezTo>
                  <a:cubicBezTo>
                    <a:pt x="20171" y="43951"/>
                    <a:pt x="20254" y="43533"/>
                    <a:pt x="20359" y="43156"/>
                  </a:cubicBezTo>
                  <a:cubicBezTo>
                    <a:pt x="20610" y="42256"/>
                    <a:pt x="20652" y="41315"/>
                    <a:pt x="21175" y="40541"/>
                  </a:cubicBezTo>
                  <a:cubicBezTo>
                    <a:pt x="21196" y="40499"/>
                    <a:pt x="21196" y="40478"/>
                    <a:pt x="21217" y="40457"/>
                  </a:cubicBezTo>
                  <a:cubicBezTo>
                    <a:pt x="22094" y="40483"/>
                    <a:pt x="22963" y="40532"/>
                    <a:pt x="23838" y="40532"/>
                  </a:cubicBezTo>
                  <a:cubicBezTo>
                    <a:pt x="24384" y="40532"/>
                    <a:pt x="24931" y="40513"/>
                    <a:pt x="25485" y="40457"/>
                  </a:cubicBezTo>
                  <a:cubicBezTo>
                    <a:pt x="27368" y="40248"/>
                    <a:pt x="29168" y="39704"/>
                    <a:pt x="30946" y="39118"/>
                  </a:cubicBezTo>
                  <a:cubicBezTo>
                    <a:pt x="31762" y="38867"/>
                    <a:pt x="32578" y="38595"/>
                    <a:pt x="33352" y="38302"/>
                  </a:cubicBezTo>
                  <a:cubicBezTo>
                    <a:pt x="34106" y="38051"/>
                    <a:pt x="34817" y="37674"/>
                    <a:pt x="35570" y="37360"/>
                  </a:cubicBezTo>
                  <a:cubicBezTo>
                    <a:pt x="35863" y="37235"/>
                    <a:pt x="36156" y="37130"/>
                    <a:pt x="36449" y="36984"/>
                  </a:cubicBezTo>
                  <a:cubicBezTo>
                    <a:pt x="36554" y="36921"/>
                    <a:pt x="36637" y="36837"/>
                    <a:pt x="36721" y="36774"/>
                  </a:cubicBezTo>
                  <a:close/>
                  <a:moveTo>
                    <a:pt x="46095" y="46345"/>
                  </a:moveTo>
                  <a:cubicBezTo>
                    <a:pt x="46138" y="46345"/>
                    <a:pt x="46174" y="46361"/>
                    <a:pt x="46200" y="46399"/>
                  </a:cubicBezTo>
                  <a:cubicBezTo>
                    <a:pt x="46451" y="46818"/>
                    <a:pt x="46346" y="47571"/>
                    <a:pt x="46283" y="48031"/>
                  </a:cubicBezTo>
                  <a:cubicBezTo>
                    <a:pt x="46116" y="48973"/>
                    <a:pt x="45656" y="49768"/>
                    <a:pt x="44986" y="50437"/>
                  </a:cubicBezTo>
                  <a:cubicBezTo>
                    <a:pt x="44965" y="50479"/>
                    <a:pt x="44965" y="50500"/>
                    <a:pt x="44944" y="50521"/>
                  </a:cubicBezTo>
                  <a:cubicBezTo>
                    <a:pt x="44923" y="49663"/>
                    <a:pt x="44735" y="48805"/>
                    <a:pt x="44923" y="47968"/>
                  </a:cubicBezTo>
                  <a:cubicBezTo>
                    <a:pt x="45028" y="47487"/>
                    <a:pt x="45237" y="47048"/>
                    <a:pt x="45551" y="46713"/>
                  </a:cubicBezTo>
                  <a:cubicBezTo>
                    <a:pt x="45651" y="46596"/>
                    <a:pt x="45925" y="46345"/>
                    <a:pt x="46095" y="46345"/>
                  </a:cubicBezTo>
                  <a:close/>
                  <a:moveTo>
                    <a:pt x="23100" y="56484"/>
                  </a:moveTo>
                  <a:cubicBezTo>
                    <a:pt x="23463" y="56484"/>
                    <a:pt x="23822" y="56549"/>
                    <a:pt x="24062" y="56756"/>
                  </a:cubicBezTo>
                  <a:cubicBezTo>
                    <a:pt x="24000" y="56903"/>
                    <a:pt x="23895" y="57028"/>
                    <a:pt x="23749" y="57133"/>
                  </a:cubicBezTo>
                  <a:cubicBezTo>
                    <a:pt x="23539" y="57300"/>
                    <a:pt x="23309" y="57384"/>
                    <a:pt x="23079" y="57426"/>
                  </a:cubicBezTo>
                  <a:cubicBezTo>
                    <a:pt x="22409" y="57635"/>
                    <a:pt x="21782" y="57865"/>
                    <a:pt x="21133" y="58075"/>
                  </a:cubicBezTo>
                  <a:cubicBezTo>
                    <a:pt x="20673" y="58242"/>
                    <a:pt x="20171" y="58368"/>
                    <a:pt x="19689" y="58493"/>
                  </a:cubicBezTo>
                  <a:cubicBezTo>
                    <a:pt x="19550" y="58536"/>
                    <a:pt x="19346" y="58600"/>
                    <a:pt x="19215" y="58600"/>
                  </a:cubicBezTo>
                  <a:cubicBezTo>
                    <a:pt x="19090" y="58600"/>
                    <a:pt x="19033" y="58541"/>
                    <a:pt x="19166" y="58347"/>
                  </a:cubicBezTo>
                  <a:cubicBezTo>
                    <a:pt x="19543" y="57803"/>
                    <a:pt x="20296" y="57384"/>
                    <a:pt x="20840" y="57070"/>
                  </a:cubicBezTo>
                  <a:cubicBezTo>
                    <a:pt x="21259" y="56819"/>
                    <a:pt x="21719" y="56694"/>
                    <a:pt x="22179" y="56589"/>
                  </a:cubicBezTo>
                  <a:cubicBezTo>
                    <a:pt x="22430" y="56539"/>
                    <a:pt x="22766" y="56484"/>
                    <a:pt x="23100" y="56484"/>
                  </a:cubicBezTo>
                  <a:close/>
                  <a:moveTo>
                    <a:pt x="6789" y="0"/>
                  </a:moveTo>
                  <a:cubicBezTo>
                    <a:pt x="6458" y="0"/>
                    <a:pt x="6136" y="64"/>
                    <a:pt x="5859" y="221"/>
                  </a:cubicBezTo>
                  <a:cubicBezTo>
                    <a:pt x="4457" y="1058"/>
                    <a:pt x="5880" y="2836"/>
                    <a:pt x="6696" y="3464"/>
                  </a:cubicBezTo>
                  <a:cubicBezTo>
                    <a:pt x="6926" y="3652"/>
                    <a:pt x="7177" y="3778"/>
                    <a:pt x="7407" y="3903"/>
                  </a:cubicBezTo>
                  <a:cubicBezTo>
                    <a:pt x="6717" y="3903"/>
                    <a:pt x="6068" y="3987"/>
                    <a:pt x="5440" y="4322"/>
                  </a:cubicBezTo>
                  <a:cubicBezTo>
                    <a:pt x="4520" y="4824"/>
                    <a:pt x="5231" y="5514"/>
                    <a:pt x="5817" y="5891"/>
                  </a:cubicBezTo>
                  <a:cubicBezTo>
                    <a:pt x="6089" y="6100"/>
                    <a:pt x="6403" y="6247"/>
                    <a:pt x="6759" y="6372"/>
                  </a:cubicBezTo>
                  <a:cubicBezTo>
                    <a:pt x="5984" y="6477"/>
                    <a:pt x="5210" y="6603"/>
                    <a:pt x="4499" y="6916"/>
                  </a:cubicBezTo>
                  <a:cubicBezTo>
                    <a:pt x="4164" y="7084"/>
                    <a:pt x="3474" y="7356"/>
                    <a:pt x="3327" y="7732"/>
                  </a:cubicBezTo>
                  <a:cubicBezTo>
                    <a:pt x="3118" y="8235"/>
                    <a:pt x="3369" y="8548"/>
                    <a:pt x="3829" y="8758"/>
                  </a:cubicBezTo>
                  <a:cubicBezTo>
                    <a:pt x="4618" y="9144"/>
                    <a:pt x="5509" y="9211"/>
                    <a:pt x="6385" y="9211"/>
                  </a:cubicBezTo>
                  <a:cubicBezTo>
                    <a:pt x="6695" y="9211"/>
                    <a:pt x="7002" y="9202"/>
                    <a:pt x="7303" y="9197"/>
                  </a:cubicBezTo>
                  <a:cubicBezTo>
                    <a:pt x="7930" y="9197"/>
                    <a:pt x="8558" y="9176"/>
                    <a:pt x="9186" y="9092"/>
                  </a:cubicBezTo>
                  <a:cubicBezTo>
                    <a:pt x="9583" y="9030"/>
                    <a:pt x="10023" y="9009"/>
                    <a:pt x="10441" y="8925"/>
                  </a:cubicBezTo>
                  <a:lnTo>
                    <a:pt x="10441" y="8925"/>
                  </a:lnTo>
                  <a:cubicBezTo>
                    <a:pt x="10106" y="9134"/>
                    <a:pt x="9751" y="9343"/>
                    <a:pt x="9416" y="9532"/>
                  </a:cubicBezTo>
                  <a:cubicBezTo>
                    <a:pt x="9269" y="9636"/>
                    <a:pt x="9102" y="9741"/>
                    <a:pt x="8914" y="9846"/>
                  </a:cubicBezTo>
                  <a:cubicBezTo>
                    <a:pt x="8883" y="9706"/>
                    <a:pt x="8760" y="9590"/>
                    <a:pt x="8605" y="9590"/>
                  </a:cubicBezTo>
                  <a:cubicBezTo>
                    <a:pt x="8550" y="9590"/>
                    <a:pt x="8492" y="9604"/>
                    <a:pt x="8432" y="9636"/>
                  </a:cubicBezTo>
                  <a:cubicBezTo>
                    <a:pt x="7867" y="9908"/>
                    <a:pt x="7386" y="10222"/>
                    <a:pt x="6863" y="10536"/>
                  </a:cubicBezTo>
                  <a:cubicBezTo>
                    <a:pt x="6466" y="10766"/>
                    <a:pt x="6131" y="10850"/>
                    <a:pt x="5838" y="11227"/>
                  </a:cubicBezTo>
                  <a:cubicBezTo>
                    <a:pt x="5671" y="11478"/>
                    <a:pt x="5838" y="11812"/>
                    <a:pt x="6089" y="11896"/>
                  </a:cubicBezTo>
                  <a:cubicBezTo>
                    <a:pt x="6230" y="11927"/>
                    <a:pt x="6373" y="11942"/>
                    <a:pt x="6516" y="11942"/>
                  </a:cubicBezTo>
                  <a:cubicBezTo>
                    <a:pt x="7526" y="11942"/>
                    <a:pt x="8581" y="11232"/>
                    <a:pt x="9332" y="10683"/>
                  </a:cubicBezTo>
                  <a:cubicBezTo>
                    <a:pt x="10002" y="10180"/>
                    <a:pt x="10776" y="9846"/>
                    <a:pt x="11487" y="9406"/>
                  </a:cubicBezTo>
                  <a:lnTo>
                    <a:pt x="11487" y="9406"/>
                  </a:lnTo>
                  <a:cubicBezTo>
                    <a:pt x="11383" y="9616"/>
                    <a:pt x="11278" y="9825"/>
                    <a:pt x="11194" y="10055"/>
                  </a:cubicBezTo>
                  <a:cubicBezTo>
                    <a:pt x="11173" y="10055"/>
                    <a:pt x="11111" y="10076"/>
                    <a:pt x="11090" y="10076"/>
                  </a:cubicBezTo>
                  <a:cubicBezTo>
                    <a:pt x="10797" y="10160"/>
                    <a:pt x="10629" y="10432"/>
                    <a:pt x="10316" y="10473"/>
                  </a:cubicBezTo>
                  <a:cubicBezTo>
                    <a:pt x="9925" y="10494"/>
                    <a:pt x="9918" y="11081"/>
                    <a:pt x="10296" y="11081"/>
                  </a:cubicBezTo>
                  <a:cubicBezTo>
                    <a:pt x="10302" y="11081"/>
                    <a:pt x="10309" y="11081"/>
                    <a:pt x="10316" y="11080"/>
                  </a:cubicBezTo>
                  <a:cubicBezTo>
                    <a:pt x="10546" y="11059"/>
                    <a:pt x="10692" y="10976"/>
                    <a:pt x="10880" y="10892"/>
                  </a:cubicBezTo>
                  <a:lnTo>
                    <a:pt x="10880" y="10892"/>
                  </a:lnTo>
                  <a:cubicBezTo>
                    <a:pt x="10692" y="11394"/>
                    <a:pt x="10525" y="11896"/>
                    <a:pt x="10378" y="12419"/>
                  </a:cubicBezTo>
                  <a:cubicBezTo>
                    <a:pt x="9583" y="15265"/>
                    <a:pt x="10462" y="18382"/>
                    <a:pt x="12282" y="20642"/>
                  </a:cubicBezTo>
                  <a:cubicBezTo>
                    <a:pt x="13768" y="22567"/>
                    <a:pt x="15777" y="23864"/>
                    <a:pt x="18036" y="24701"/>
                  </a:cubicBezTo>
                  <a:cubicBezTo>
                    <a:pt x="17953" y="24681"/>
                    <a:pt x="17890" y="24681"/>
                    <a:pt x="17827" y="24660"/>
                  </a:cubicBezTo>
                  <a:cubicBezTo>
                    <a:pt x="17367" y="24513"/>
                    <a:pt x="16948" y="24346"/>
                    <a:pt x="16530" y="24157"/>
                  </a:cubicBezTo>
                  <a:cubicBezTo>
                    <a:pt x="15651" y="23781"/>
                    <a:pt x="14730" y="23613"/>
                    <a:pt x="13873" y="23153"/>
                  </a:cubicBezTo>
                  <a:cubicBezTo>
                    <a:pt x="12952" y="22714"/>
                    <a:pt x="12094" y="22212"/>
                    <a:pt x="11236" y="21688"/>
                  </a:cubicBezTo>
                  <a:cubicBezTo>
                    <a:pt x="10420" y="21228"/>
                    <a:pt x="9667" y="20705"/>
                    <a:pt x="8872" y="20182"/>
                  </a:cubicBezTo>
                  <a:cubicBezTo>
                    <a:pt x="8056" y="19638"/>
                    <a:pt x="7219" y="19073"/>
                    <a:pt x="6528" y="18382"/>
                  </a:cubicBezTo>
                  <a:cubicBezTo>
                    <a:pt x="5838" y="17692"/>
                    <a:pt x="5147" y="17022"/>
                    <a:pt x="4520" y="16290"/>
                  </a:cubicBezTo>
                  <a:cubicBezTo>
                    <a:pt x="4248" y="15934"/>
                    <a:pt x="3997" y="15600"/>
                    <a:pt x="3683" y="15286"/>
                  </a:cubicBezTo>
                  <a:cubicBezTo>
                    <a:pt x="3327" y="14951"/>
                    <a:pt x="2950" y="14512"/>
                    <a:pt x="2909" y="14009"/>
                  </a:cubicBezTo>
                  <a:cubicBezTo>
                    <a:pt x="2950" y="13926"/>
                    <a:pt x="3013" y="13842"/>
                    <a:pt x="3055" y="13737"/>
                  </a:cubicBezTo>
                  <a:cubicBezTo>
                    <a:pt x="3202" y="13507"/>
                    <a:pt x="3348" y="13277"/>
                    <a:pt x="3515" y="13047"/>
                  </a:cubicBezTo>
                  <a:cubicBezTo>
                    <a:pt x="3641" y="12838"/>
                    <a:pt x="3766" y="12566"/>
                    <a:pt x="3808" y="12315"/>
                  </a:cubicBezTo>
                  <a:cubicBezTo>
                    <a:pt x="3808" y="12231"/>
                    <a:pt x="3913" y="11959"/>
                    <a:pt x="3871" y="11959"/>
                  </a:cubicBezTo>
                  <a:cubicBezTo>
                    <a:pt x="4200" y="11794"/>
                    <a:pt x="4084" y="11205"/>
                    <a:pt x="3683" y="11205"/>
                  </a:cubicBezTo>
                  <a:cubicBezTo>
                    <a:pt x="3676" y="11205"/>
                    <a:pt x="3669" y="11205"/>
                    <a:pt x="3662" y="11206"/>
                  </a:cubicBezTo>
                  <a:cubicBezTo>
                    <a:pt x="3411" y="11227"/>
                    <a:pt x="3243" y="11373"/>
                    <a:pt x="3097" y="11582"/>
                  </a:cubicBezTo>
                  <a:cubicBezTo>
                    <a:pt x="3013" y="11687"/>
                    <a:pt x="2950" y="11833"/>
                    <a:pt x="2930" y="11938"/>
                  </a:cubicBezTo>
                  <a:cubicBezTo>
                    <a:pt x="2930" y="11957"/>
                    <a:pt x="2843" y="12218"/>
                    <a:pt x="2859" y="12218"/>
                  </a:cubicBezTo>
                  <a:cubicBezTo>
                    <a:pt x="2860" y="12218"/>
                    <a:pt x="2863" y="12216"/>
                    <a:pt x="2867" y="12210"/>
                  </a:cubicBezTo>
                  <a:lnTo>
                    <a:pt x="2867" y="12210"/>
                  </a:lnTo>
                  <a:cubicBezTo>
                    <a:pt x="2783" y="12356"/>
                    <a:pt x="2658" y="12545"/>
                    <a:pt x="2511" y="12733"/>
                  </a:cubicBezTo>
                  <a:cubicBezTo>
                    <a:pt x="2365" y="11959"/>
                    <a:pt x="2239" y="11206"/>
                    <a:pt x="2155" y="10432"/>
                  </a:cubicBezTo>
                  <a:cubicBezTo>
                    <a:pt x="2145" y="10201"/>
                    <a:pt x="1972" y="10086"/>
                    <a:pt x="1800" y="10086"/>
                  </a:cubicBezTo>
                  <a:cubicBezTo>
                    <a:pt x="1627" y="10086"/>
                    <a:pt x="1454" y="10201"/>
                    <a:pt x="1444" y="10432"/>
                  </a:cubicBezTo>
                  <a:cubicBezTo>
                    <a:pt x="1381" y="11289"/>
                    <a:pt x="1528" y="12147"/>
                    <a:pt x="1758" y="13005"/>
                  </a:cubicBezTo>
                  <a:cubicBezTo>
                    <a:pt x="1716" y="12942"/>
                    <a:pt x="1653" y="12880"/>
                    <a:pt x="1611" y="12796"/>
                  </a:cubicBezTo>
                  <a:cubicBezTo>
                    <a:pt x="1214" y="12336"/>
                    <a:pt x="900" y="11812"/>
                    <a:pt x="377" y="11436"/>
                  </a:cubicBezTo>
                  <a:cubicBezTo>
                    <a:pt x="339" y="11411"/>
                    <a:pt x="301" y="11400"/>
                    <a:pt x="265" y="11400"/>
                  </a:cubicBezTo>
                  <a:cubicBezTo>
                    <a:pt x="118" y="11400"/>
                    <a:pt x="0" y="11578"/>
                    <a:pt x="84" y="11729"/>
                  </a:cubicBezTo>
                  <a:cubicBezTo>
                    <a:pt x="440" y="12315"/>
                    <a:pt x="774" y="12901"/>
                    <a:pt x="1193" y="13465"/>
                  </a:cubicBezTo>
                  <a:cubicBezTo>
                    <a:pt x="1437" y="13811"/>
                    <a:pt x="1858" y="14472"/>
                    <a:pt x="2361" y="14472"/>
                  </a:cubicBezTo>
                  <a:cubicBezTo>
                    <a:pt x="2376" y="14472"/>
                    <a:pt x="2391" y="14471"/>
                    <a:pt x="2406" y="14470"/>
                  </a:cubicBezTo>
                  <a:lnTo>
                    <a:pt x="2448" y="14470"/>
                  </a:lnTo>
                  <a:cubicBezTo>
                    <a:pt x="2595" y="14993"/>
                    <a:pt x="2971" y="15453"/>
                    <a:pt x="3327" y="15830"/>
                  </a:cubicBezTo>
                  <a:cubicBezTo>
                    <a:pt x="3662" y="16206"/>
                    <a:pt x="3955" y="16688"/>
                    <a:pt x="4290" y="17064"/>
                  </a:cubicBezTo>
                  <a:cubicBezTo>
                    <a:pt x="4666" y="17483"/>
                    <a:pt x="5022" y="17880"/>
                    <a:pt x="5399" y="18299"/>
                  </a:cubicBezTo>
                  <a:cubicBezTo>
                    <a:pt x="6863" y="19847"/>
                    <a:pt x="8663" y="21019"/>
                    <a:pt x="10441" y="22149"/>
                  </a:cubicBezTo>
                  <a:cubicBezTo>
                    <a:pt x="11362" y="22714"/>
                    <a:pt x="12303" y="23237"/>
                    <a:pt x="13245" y="23739"/>
                  </a:cubicBezTo>
                  <a:cubicBezTo>
                    <a:pt x="14166" y="24220"/>
                    <a:pt x="15107" y="24492"/>
                    <a:pt x="16070" y="24848"/>
                  </a:cubicBezTo>
                  <a:cubicBezTo>
                    <a:pt x="17032" y="25204"/>
                    <a:pt x="17869" y="25580"/>
                    <a:pt x="18936" y="25622"/>
                  </a:cubicBezTo>
                  <a:cubicBezTo>
                    <a:pt x="19334" y="25643"/>
                    <a:pt x="19940" y="25685"/>
                    <a:pt x="20296" y="25831"/>
                  </a:cubicBezTo>
                  <a:cubicBezTo>
                    <a:pt x="20547" y="25936"/>
                    <a:pt x="20777" y="26020"/>
                    <a:pt x="21008" y="26061"/>
                  </a:cubicBezTo>
                  <a:cubicBezTo>
                    <a:pt x="21008" y="26103"/>
                    <a:pt x="21008" y="26124"/>
                    <a:pt x="20987" y="26124"/>
                  </a:cubicBezTo>
                  <a:cubicBezTo>
                    <a:pt x="20819" y="26752"/>
                    <a:pt x="20694" y="27380"/>
                    <a:pt x="20568" y="27986"/>
                  </a:cubicBezTo>
                  <a:cubicBezTo>
                    <a:pt x="20254" y="29367"/>
                    <a:pt x="20045" y="30748"/>
                    <a:pt x="19752" y="32108"/>
                  </a:cubicBezTo>
                  <a:cubicBezTo>
                    <a:pt x="19187" y="34745"/>
                    <a:pt x="18685" y="37569"/>
                    <a:pt x="19355" y="40248"/>
                  </a:cubicBezTo>
                  <a:cubicBezTo>
                    <a:pt x="19402" y="40437"/>
                    <a:pt x="19583" y="40526"/>
                    <a:pt x="19758" y="40526"/>
                  </a:cubicBezTo>
                  <a:cubicBezTo>
                    <a:pt x="19892" y="40526"/>
                    <a:pt x="20023" y="40473"/>
                    <a:pt x="20087" y="40373"/>
                  </a:cubicBezTo>
                  <a:lnTo>
                    <a:pt x="20484" y="40373"/>
                  </a:lnTo>
                  <a:cubicBezTo>
                    <a:pt x="20338" y="40666"/>
                    <a:pt x="20192" y="40959"/>
                    <a:pt x="20087" y="41273"/>
                  </a:cubicBezTo>
                  <a:cubicBezTo>
                    <a:pt x="19919" y="41754"/>
                    <a:pt x="19919" y="42340"/>
                    <a:pt x="19710" y="42800"/>
                  </a:cubicBezTo>
                  <a:cubicBezTo>
                    <a:pt x="19543" y="43156"/>
                    <a:pt x="19396" y="43700"/>
                    <a:pt x="19334" y="44056"/>
                  </a:cubicBezTo>
                  <a:cubicBezTo>
                    <a:pt x="19292" y="44579"/>
                    <a:pt x="18999" y="45060"/>
                    <a:pt x="18978" y="45583"/>
                  </a:cubicBezTo>
                  <a:cubicBezTo>
                    <a:pt x="18936" y="45772"/>
                    <a:pt x="19103" y="45939"/>
                    <a:pt x="19292" y="46002"/>
                  </a:cubicBezTo>
                  <a:cubicBezTo>
                    <a:pt x="19555" y="46069"/>
                    <a:pt x="19819" y="46091"/>
                    <a:pt x="20083" y="46091"/>
                  </a:cubicBezTo>
                  <a:cubicBezTo>
                    <a:pt x="20551" y="46091"/>
                    <a:pt x="21020" y="46023"/>
                    <a:pt x="21489" y="46023"/>
                  </a:cubicBezTo>
                  <a:cubicBezTo>
                    <a:pt x="22137" y="46023"/>
                    <a:pt x="22786" y="46085"/>
                    <a:pt x="23435" y="46127"/>
                  </a:cubicBezTo>
                  <a:cubicBezTo>
                    <a:pt x="23435" y="47906"/>
                    <a:pt x="23414" y="49684"/>
                    <a:pt x="23539" y="51463"/>
                  </a:cubicBezTo>
                  <a:cubicBezTo>
                    <a:pt x="23602" y="52321"/>
                    <a:pt x="23623" y="53199"/>
                    <a:pt x="23728" y="54057"/>
                  </a:cubicBezTo>
                  <a:cubicBezTo>
                    <a:pt x="23811" y="54664"/>
                    <a:pt x="23832" y="55396"/>
                    <a:pt x="24021" y="56024"/>
                  </a:cubicBezTo>
                  <a:cubicBezTo>
                    <a:pt x="23761" y="55929"/>
                    <a:pt x="23476" y="55895"/>
                    <a:pt x="23192" y="55895"/>
                  </a:cubicBezTo>
                  <a:cubicBezTo>
                    <a:pt x="23041" y="55895"/>
                    <a:pt x="22890" y="55905"/>
                    <a:pt x="22744" y="55919"/>
                  </a:cubicBezTo>
                  <a:cubicBezTo>
                    <a:pt x="22033" y="55940"/>
                    <a:pt x="21280" y="56129"/>
                    <a:pt x="20610" y="56443"/>
                  </a:cubicBezTo>
                  <a:cubicBezTo>
                    <a:pt x="19857" y="56819"/>
                    <a:pt x="18601" y="57405"/>
                    <a:pt x="18350" y="58284"/>
                  </a:cubicBezTo>
                  <a:cubicBezTo>
                    <a:pt x="18204" y="58702"/>
                    <a:pt x="18392" y="59184"/>
                    <a:pt x="18831" y="59309"/>
                  </a:cubicBezTo>
                  <a:cubicBezTo>
                    <a:pt x="18976" y="59350"/>
                    <a:pt x="19121" y="59367"/>
                    <a:pt x="19266" y="59367"/>
                  </a:cubicBezTo>
                  <a:cubicBezTo>
                    <a:pt x="19795" y="59367"/>
                    <a:pt x="20322" y="59138"/>
                    <a:pt x="20798" y="58974"/>
                  </a:cubicBezTo>
                  <a:cubicBezTo>
                    <a:pt x="21656" y="58660"/>
                    <a:pt x="22556" y="58430"/>
                    <a:pt x="23414" y="58075"/>
                  </a:cubicBezTo>
                  <a:cubicBezTo>
                    <a:pt x="23937" y="57865"/>
                    <a:pt x="24732" y="57405"/>
                    <a:pt x="24648" y="56756"/>
                  </a:cubicBezTo>
                  <a:cubicBezTo>
                    <a:pt x="24648" y="56715"/>
                    <a:pt x="24648" y="56715"/>
                    <a:pt x="24627" y="56694"/>
                  </a:cubicBezTo>
                  <a:cubicBezTo>
                    <a:pt x="24669" y="56673"/>
                    <a:pt x="24732" y="56610"/>
                    <a:pt x="24753" y="56547"/>
                  </a:cubicBezTo>
                  <a:cubicBezTo>
                    <a:pt x="24941" y="55815"/>
                    <a:pt x="24648" y="54936"/>
                    <a:pt x="24565" y="54204"/>
                  </a:cubicBezTo>
                  <a:cubicBezTo>
                    <a:pt x="24439" y="53304"/>
                    <a:pt x="24418" y="52383"/>
                    <a:pt x="24334" y="51463"/>
                  </a:cubicBezTo>
                  <a:cubicBezTo>
                    <a:pt x="24167" y="49705"/>
                    <a:pt x="24167" y="47968"/>
                    <a:pt x="24167" y="46190"/>
                  </a:cubicBezTo>
                  <a:cubicBezTo>
                    <a:pt x="24313" y="46190"/>
                    <a:pt x="24439" y="46211"/>
                    <a:pt x="24544" y="46211"/>
                  </a:cubicBezTo>
                  <a:cubicBezTo>
                    <a:pt x="25138" y="46247"/>
                    <a:pt x="25732" y="46265"/>
                    <a:pt x="26325" y="46265"/>
                  </a:cubicBezTo>
                  <a:cubicBezTo>
                    <a:pt x="27822" y="46265"/>
                    <a:pt x="29316" y="46146"/>
                    <a:pt x="30800" y="45876"/>
                  </a:cubicBezTo>
                  <a:cubicBezTo>
                    <a:pt x="31783" y="45688"/>
                    <a:pt x="32620" y="45269"/>
                    <a:pt x="33478" y="44746"/>
                  </a:cubicBezTo>
                  <a:cubicBezTo>
                    <a:pt x="34252" y="44307"/>
                    <a:pt x="35005" y="43888"/>
                    <a:pt x="35759" y="43428"/>
                  </a:cubicBezTo>
                  <a:cubicBezTo>
                    <a:pt x="35759" y="43470"/>
                    <a:pt x="35780" y="43470"/>
                    <a:pt x="35780" y="43491"/>
                  </a:cubicBezTo>
                  <a:cubicBezTo>
                    <a:pt x="36449" y="44160"/>
                    <a:pt x="37014" y="44872"/>
                    <a:pt x="37705" y="45520"/>
                  </a:cubicBezTo>
                  <a:cubicBezTo>
                    <a:pt x="38458" y="46253"/>
                    <a:pt x="39232" y="46943"/>
                    <a:pt x="40048" y="47613"/>
                  </a:cubicBezTo>
                  <a:cubicBezTo>
                    <a:pt x="40864" y="48303"/>
                    <a:pt x="41617" y="49057"/>
                    <a:pt x="42412" y="49768"/>
                  </a:cubicBezTo>
                  <a:cubicBezTo>
                    <a:pt x="43040" y="50333"/>
                    <a:pt x="43814" y="50793"/>
                    <a:pt x="44233" y="51546"/>
                  </a:cubicBezTo>
                  <a:cubicBezTo>
                    <a:pt x="44308" y="51690"/>
                    <a:pt x="44422" y="51749"/>
                    <a:pt x="44539" y="51749"/>
                  </a:cubicBezTo>
                  <a:cubicBezTo>
                    <a:pt x="44745" y="51749"/>
                    <a:pt x="44959" y="51564"/>
                    <a:pt x="44986" y="51337"/>
                  </a:cubicBezTo>
                  <a:cubicBezTo>
                    <a:pt x="45028" y="51149"/>
                    <a:pt x="45028" y="51002"/>
                    <a:pt x="45028" y="50814"/>
                  </a:cubicBezTo>
                  <a:cubicBezTo>
                    <a:pt x="45073" y="50905"/>
                    <a:pt x="45162" y="50973"/>
                    <a:pt x="45263" y="50973"/>
                  </a:cubicBezTo>
                  <a:cubicBezTo>
                    <a:pt x="45302" y="50973"/>
                    <a:pt x="45343" y="50963"/>
                    <a:pt x="45384" y="50940"/>
                  </a:cubicBezTo>
                  <a:cubicBezTo>
                    <a:pt x="46513" y="50542"/>
                    <a:pt x="47036" y="49140"/>
                    <a:pt x="47183" y="48031"/>
                  </a:cubicBezTo>
                  <a:cubicBezTo>
                    <a:pt x="47288" y="47278"/>
                    <a:pt x="47371" y="46211"/>
                    <a:pt x="46764" y="45625"/>
                  </a:cubicBezTo>
                  <a:cubicBezTo>
                    <a:pt x="46584" y="45454"/>
                    <a:pt x="46390" y="45383"/>
                    <a:pt x="46192" y="45383"/>
                  </a:cubicBezTo>
                  <a:cubicBezTo>
                    <a:pt x="45470" y="45383"/>
                    <a:pt x="44705" y="46330"/>
                    <a:pt x="44442" y="46839"/>
                  </a:cubicBezTo>
                  <a:cubicBezTo>
                    <a:pt x="44191" y="47383"/>
                    <a:pt x="44044" y="48010"/>
                    <a:pt x="44023" y="48617"/>
                  </a:cubicBezTo>
                  <a:cubicBezTo>
                    <a:pt x="44003" y="49140"/>
                    <a:pt x="44107" y="49663"/>
                    <a:pt x="44149" y="50186"/>
                  </a:cubicBezTo>
                  <a:cubicBezTo>
                    <a:pt x="43877" y="49914"/>
                    <a:pt x="43584" y="49705"/>
                    <a:pt x="43270" y="49454"/>
                  </a:cubicBezTo>
                  <a:cubicBezTo>
                    <a:pt x="42454" y="48764"/>
                    <a:pt x="41701" y="48031"/>
                    <a:pt x="40906" y="47341"/>
                  </a:cubicBezTo>
                  <a:cubicBezTo>
                    <a:pt x="40132" y="46629"/>
                    <a:pt x="39316" y="45981"/>
                    <a:pt x="38542" y="45269"/>
                  </a:cubicBezTo>
                  <a:cubicBezTo>
                    <a:pt x="37767" y="44558"/>
                    <a:pt x="37119" y="43784"/>
                    <a:pt x="36386" y="43051"/>
                  </a:cubicBezTo>
                  <a:cubicBezTo>
                    <a:pt x="36993" y="42675"/>
                    <a:pt x="37537" y="42319"/>
                    <a:pt x="38018" y="41712"/>
                  </a:cubicBezTo>
                  <a:cubicBezTo>
                    <a:pt x="38144" y="41524"/>
                    <a:pt x="38437" y="41398"/>
                    <a:pt x="38583" y="41231"/>
                  </a:cubicBezTo>
                  <a:cubicBezTo>
                    <a:pt x="38751" y="41085"/>
                    <a:pt x="38855" y="40896"/>
                    <a:pt x="38897" y="40708"/>
                  </a:cubicBezTo>
                  <a:cubicBezTo>
                    <a:pt x="39274" y="40394"/>
                    <a:pt x="39588" y="40038"/>
                    <a:pt x="40006" y="39808"/>
                  </a:cubicBezTo>
                  <a:cubicBezTo>
                    <a:pt x="40236" y="39662"/>
                    <a:pt x="40341" y="39243"/>
                    <a:pt x="40111" y="39076"/>
                  </a:cubicBezTo>
                  <a:cubicBezTo>
                    <a:pt x="39839" y="38867"/>
                    <a:pt x="39588" y="38720"/>
                    <a:pt x="39378" y="38448"/>
                  </a:cubicBezTo>
                  <a:cubicBezTo>
                    <a:pt x="39169" y="38176"/>
                    <a:pt x="38897" y="37988"/>
                    <a:pt x="38688" y="37716"/>
                  </a:cubicBezTo>
                  <a:cubicBezTo>
                    <a:pt x="38479" y="37423"/>
                    <a:pt x="38290" y="37109"/>
                    <a:pt x="38018" y="36879"/>
                  </a:cubicBezTo>
                  <a:cubicBezTo>
                    <a:pt x="37746" y="36628"/>
                    <a:pt x="37453" y="36419"/>
                    <a:pt x="37307" y="36147"/>
                  </a:cubicBezTo>
                  <a:cubicBezTo>
                    <a:pt x="37663" y="35728"/>
                    <a:pt x="37830" y="34933"/>
                    <a:pt x="37516" y="34494"/>
                  </a:cubicBezTo>
                  <a:cubicBezTo>
                    <a:pt x="37443" y="34384"/>
                    <a:pt x="37341" y="34331"/>
                    <a:pt x="37236" y="34331"/>
                  </a:cubicBezTo>
                  <a:cubicBezTo>
                    <a:pt x="37161" y="34331"/>
                    <a:pt x="37084" y="34358"/>
                    <a:pt x="37014" y="34410"/>
                  </a:cubicBezTo>
                  <a:cubicBezTo>
                    <a:pt x="36909" y="33678"/>
                    <a:pt x="36575" y="32945"/>
                    <a:pt x="36177" y="32339"/>
                  </a:cubicBezTo>
                  <a:cubicBezTo>
                    <a:pt x="35570" y="31397"/>
                    <a:pt x="35110" y="30351"/>
                    <a:pt x="34524" y="29388"/>
                  </a:cubicBezTo>
                  <a:cubicBezTo>
                    <a:pt x="33959" y="28447"/>
                    <a:pt x="33373" y="27484"/>
                    <a:pt x="32808" y="26543"/>
                  </a:cubicBezTo>
                  <a:cubicBezTo>
                    <a:pt x="32536" y="26124"/>
                    <a:pt x="32285" y="25706"/>
                    <a:pt x="31971" y="25329"/>
                  </a:cubicBezTo>
                  <a:cubicBezTo>
                    <a:pt x="31804" y="25162"/>
                    <a:pt x="31679" y="24953"/>
                    <a:pt x="31553" y="24764"/>
                  </a:cubicBezTo>
                  <a:cubicBezTo>
                    <a:pt x="31587" y="24760"/>
                    <a:pt x="31621" y="24758"/>
                    <a:pt x="31655" y="24758"/>
                  </a:cubicBezTo>
                  <a:cubicBezTo>
                    <a:pt x="32098" y="24758"/>
                    <a:pt x="32630" y="25104"/>
                    <a:pt x="33018" y="25162"/>
                  </a:cubicBezTo>
                  <a:cubicBezTo>
                    <a:pt x="33237" y="25180"/>
                    <a:pt x="33456" y="25189"/>
                    <a:pt x="33673" y="25189"/>
                  </a:cubicBezTo>
                  <a:cubicBezTo>
                    <a:pt x="34221" y="25189"/>
                    <a:pt x="34765" y="25129"/>
                    <a:pt x="35319" y="24994"/>
                  </a:cubicBezTo>
                  <a:cubicBezTo>
                    <a:pt x="36826" y="24681"/>
                    <a:pt x="38311" y="23906"/>
                    <a:pt x="39692" y="23195"/>
                  </a:cubicBezTo>
                  <a:cubicBezTo>
                    <a:pt x="41094" y="22442"/>
                    <a:pt x="42371" y="21458"/>
                    <a:pt x="43626" y="20454"/>
                  </a:cubicBezTo>
                  <a:cubicBezTo>
                    <a:pt x="44254" y="19952"/>
                    <a:pt x="44881" y="19429"/>
                    <a:pt x="45509" y="18885"/>
                  </a:cubicBezTo>
                  <a:cubicBezTo>
                    <a:pt x="45969" y="18508"/>
                    <a:pt x="46451" y="18194"/>
                    <a:pt x="46848" y="17776"/>
                  </a:cubicBezTo>
                  <a:cubicBezTo>
                    <a:pt x="46911" y="17823"/>
                    <a:pt x="46985" y="17846"/>
                    <a:pt x="47063" y="17846"/>
                  </a:cubicBezTo>
                  <a:cubicBezTo>
                    <a:pt x="47089" y="17846"/>
                    <a:pt x="47115" y="17844"/>
                    <a:pt x="47141" y="17838"/>
                  </a:cubicBezTo>
                  <a:cubicBezTo>
                    <a:pt x="47434" y="17776"/>
                    <a:pt x="47581" y="17546"/>
                    <a:pt x="47685" y="17274"/>
                  </a:cubicBezTo>
                  <a:cubicBezTo>
                    <a:pt x="48689" y="17148"/>
                    <a:pt x="49757" y="16416"/>
                    <a:pt x="50091" y="15558"/>
                  </a:cubicBezTo>
                  <a:cubicBezTo>
                    <a:pt x="50179" y="15400"/>
                    <a:pt x="49988" y="15198"/>
                    <a:pt x="49800" y="15198"/>
                  </a:cubicBezTo>
                  <a:cubicBezTo>
                    <a:pt x="49764" y="15198"/>
                    <a:pt x="49728" y="15206"/>
                    <a:pt x="49694" y="15223"/>
                  </a:cubicBezTo>
                  <a:cubicBezTo>
                    <a:pt x="49045" y="15453"/>
                    <a:pt x="48585" y="15997"/>
                    <a:pt x="47957" y="16290"/>
                  </a:cubicBezTo>
                  <a:cubicBezTo>
                    <a:pt x="48104" y="15579"/>
                    <a:pt x="48271" y="14909"/>
                    <a:pt x="48229" y="14177"/>
                  </a:cubicBezTo>
                  <a:cubicBezTo>
                    <a:pt x="48229" y="13957"/>
                    <a:pt x="48072" y="13847"/>
                    <a:pt x="47913" y="13847"/>
                  </a:cubicBezTo>
                  <a:cubicBezTo>
                    <a:pt x="47753" y="13847"/>
                    <a:pt x="47591" y="13957"/>
                    <a:pt x="47581" y="14177"/>
                  </a:cubicBezTo>
                  <a:cubicBezTo>
                    <a:pt x="47539" y="14867"/>
                    <a:pt x="47350" y="15558"/>
                    <a:pt x="47141" y="16206"/>
                  </a:cubicBezTo>
                  <a:cubicBezTo>
                    <a:pt x="47099" y="16269"/>
                    <a:pt x="47099" y="16311"/>
                    <a:pt x="47078" y="16395"/>
                  </a:cubicBezTo>
                  <a:cubicBezTo>
                    <a:pt x="46660" y="16227"/>
                    <a:pt x="46513" y="15683"/>
                    <a:pt x="46492" y="15223"/>
                  </a:cubicBezTo>
                  <a:cubicBezTo>
                    <a:pt x="46472" y="14930"/>
                    <a:pt x="46241" y="14784"/>
                    <a:pt x="46019" y="14784"/>
                  </a:cubicBezTo>
                  <a:cubicBezTo>
                    <a:pt x="45797" y="14784"/>
                    <a:pt x="45582" y="14930"/>
                    <a:pt x="45593" y="15223"/>
                  </a:cubicBezTo>
                  <a:cubicBezTo>
                    <a:pt x="45593" y="16081"/>
                    <a:pt x="45907" y="16876"/>
                    <a:pt x="46660" y="17232"/>
                  </a:cubicBezTo>
                  <a:cubicBezTo>
                    <a:pt x="46137" y="17546"/>
                    <a:pt x="45656" y="17776"/>
                    <a:pt x="45153" y="18152"/>
                  </a:cubicBezTo>
                  <a:cubicBezTo>
                    <a:pt x="44526" y="18613"/>
                    <a:pt x="43940" y="19136"/>
                    <a:pt x="43354" y="19617"/>
                  </a:cubicBezTo>
                  <a:cubicBezTo>
                    <a:pt x="42036" y="20663"/>
                    <a:pt x="40676" y="21647"/>
                    <a:pt x="39211" y="22442"/>
                  </a:cubicBezTo>
                  <a:cubicBezTo>
                    <a:pt x="37809" y="23216"/>
                    <a:pt x="36261" y="23906"/>
                    <a:pt x="34671" y="24241"/>
                  </a:cubicBezTo>
                  <a:cubicBezTo>
                    <a:pt x="34315" y="24314"/>
                    <a:pt x="33959" y="24351"/>
                    <a:pt x="33609" y="24351"/>
                  </a:cubicBezTo>
                  <a:cubicBezTo>
                    <a:pt x="33258" y="24351"/>
                    <a:pt x="32913" y="24314"/>
                    <a:pt x="32578" y="24241"/>
                  </a:cubicBezTo>
                  <a:cubicBezTo>
                    <a:pt x="33541" y="23781"/>
                    <a:pt x="34482" y="23237"/>
                    <a:pt x="35257" y="22609"/>
                  </a:cubicBezTo>
                  <a:cubicBezTo>
                    <a:pt x="36052" y="22023"/>
                    <a:pt x="36763" y="21123"/>
                    <a:pt x="37244" y="20287"/>
                  </a:cubicBezTo>
                  <a:cubicBezTo>
                    <a:pt x="37516" y="19847"/>
                    <a:pt x="37705" y="19366"/>
                    <a:pt x="37914" y="18906"/>
                  </a:cubicBezTo>
                  <a:cubicBezTo>
                    <a:pt x="38123" y="18382"/>
                    <a:pt x="38437" y="17901"/>
                    <a:pt x="38688" y="17399"/>
                  </a:cubicBezTo>
                  <a:cubicBezTo>
                    <a:pt x="39378" y="16123"/>
                    <a:pt x="39588" y="14721"/>
                    <a:pt x="39420" y="13298"/>
                  </a:cubicBezTo>
                  <a:cubicBezTo>
                    <a:pt x="39525" y="13256"/>
                    <a:pt x="39609" y="13152"/>
                    <a:pt x="39609" y="12984"/>
                  </a:cubicBezTo>
                  <a:cubicBezTo>
                    <a:pt x="39609" y="12545"/>
                    <a:pt x="39420" y="12147"/>
                    <a:pt x="39169" y="11833"/>
                  </a:cubicBezTo>
                  <a:cubicBezTo>
                    <a:pt x="39086" y="11540"/>
                    <a:pt x="39002" y="11289"/>
                    <a:pt x="38897" y="10996"/>
                  </a:cubicBezTo>
                  <a:lnTo>
                    <a:pt x="38814" y="10766"/>
                  </a:lnTo>
                  <a:lnTo>
                    <a:pt x="38814" y="10766"/>
                  </a:lnTo>
                  <a:cubicBezTo>
                    <a:pt x="39839" y="11331"/>
                    <a:pt x="40948" y="11792"/>
                    <a:pt x="42036" y="12043"/>
                  </a:cubicBezTo>
                  <a:cubicBezTo>
                    <a:pt x="42935" y="12252"/>
                    <a:pt x="43835" y="12440"/>
                    <a:pt x="44756" y="12482"/>
                  </a:cubicBezTo>
                  <a:cubicBezTo>
                    <a:pt x="44965" y="12503"/>
                    <a:pt x="45200" y="12522"/>
                    <a:pt x="45439" y="12522"/>
                  </a:cubicBezTo>
                  <a:cubicBezTo>
                    <a:pt x="45918" y="12522"/>
                    <a:pt x="46416" y="12447"/>
                    <a:pt x="46764" y="12168"/>
                  </a:cubicBezTo>
                  <a:cubicBezTo>
                    <a:pt x="47664" y="11499"/>
                    <a:pt x="46492" y="10683"/>
                    <a:pt x="45886" y="10390"/>
                  </a:cubicBezTo>
                  <a:cubicBezTo>
                    <a:pt x="45363" y="10139"/>
                    <a:pt x="44840" y="9867"/>
                    <a:pt x="44337" y="9616"/>
                  </a:cubicBezTo>
                  <a:cubicBezTo>
                    <a:pt x="44254" y="9595"/>
                    <a:pt x="44191" y="9532"/>
                    <a:pt x="44128" y="9511"/>
                  </a:cubicBezTo>
                  <a:lnTo>
                    <a:pt x="44442" y="9511"/>
                  </a:lnTo>
                  <a:cubicBezTo>
                    <a:pt x="45174" y="9490"/>
                    <a:pt x="46346" y="9448"/>
                    <a:pt x="46430" y="8507"/>
                  </a:cubicBezTo>
                  <a:cubicBezTo>
                    <a:pt x="46492" y="7983"/>
                    <a:pt x="45969" y="7628"/>
                    <a:pt x="45572" y="7439"/>
                  </a:cubicBezTo>
                  <a:cubicBezTo>
                    <a:pt x="45363" y="7335"/>
                    <a:pt x="45132" y="7251"/>
                    <a:pt x="44860" y="7209"/>
                  </a:cubicBezTo>
                  <a:cubicBezTo>
                    <a:pt x="44463" y="7126"/>
                    <a:pt x="44086" y="6979"/>
                    <a:pt x="43668" y="6895"/>
                  </a:cubicBezTo>
                  <a:cubicBezTo>
                    <a:pt x="43207" y="6812"/>
                    <a:pt x="42768" y="6770"/>
                    <a:pt x="42350" y="6728"/>
                  </a:cubicBezTo>
                  <a:cubicBezTo>
                    <a:pt x="42538" y="6665"/>
                    <a:pt x="42726" y="6519"/>
                    <a:pt x="42935" y="6414"/>
                  </a:cubicBezTo>
                  <a:cubicBezTo>
                    <a:pt x="43605" y="6058"/>
                    <a:pt x="44316" y="5766"/>
                    <a:pt x="44986" y="5410"/>
                  </a:cubicBezTo>
                  <a:cubicBezTo>
                    <a:pt x="45467" y="5138"/>
                    <a:pt x="45907" y="4803"/>
                    <a:pt x="46116" y="4301"/>
                  </a:cubicBezTo>
                  <a:cubicBezTo>
                    <a:pt x="46346" y="3757"/>
                    <a:pt x="45823" y="3317"/>
                    <a:pt x="45363" y="3150"/>
                  </a:cubicBezTo>
                  <a:cubicBezTo>
                    <a:pt x="45083" y="3070"/>
                    <a:pt x="44779" y="3043"/>
                    <a:pt x="44474" y="3043"/>
                  </a:cubicBezTo>
                  <a:cubicBezTo>
                    <a:pt x="44141" y="3043"/>
                    <a:pt x="43806" y="3075"/>
                    <a:pt x="43500" y="3108"/>
                  </a:cubicBezTo>
                  <a:cubicBezTo>
                    <a:pt x="42580" y="3150"/>
                    <a:pt x="41701" y="3317"/>
                    <a:pt x="40843" y="3631"/>
                  </a:cubicBezTo>
                  <a:cubicBezTo>
                    <a:pt x="39274" y="4196"/>
                    <a:pt x="37705" y="5075"/>
                    <a:pt x="36805" y="6498"/>
                  </a:cubicBezTo>
                  <a:cubicBezTo>
                    <a:pt x="36604" y="6828"/>
                    <a:pt x="36886" y="7129"/>
                    <a:pt x="37171" y="7129"/>
                  </a:cubicBezTo>
                  <a:cubicBezTo>
                    <a:pt x="37301" y="7129"/>
                    <a:pt x="37431" y="7067"/>
                    <a:pt x="37516" y="6916"/>
                  </a:cubicBezTo>
                  <a:cubicBezTo>
                    <a:pt x="38270" y="5703"/>
                    <a:pt x="39588" y="5033"/>
                    <a:pt x="40864" y="4489"/>
                  </a:cubicBezTo>
                  <a:cubicBezTo>
                    <a:pt x="41850" y="4074"/>
                    <a:pt x="42992" y="3902"/>
                    <a:pt x="44092" y="3902"/>
                  </a:cubicBezTo>
                  <a:cubicBezTo>
                    <a:pt x="44323" y="3902"/>
                    <a:pt x="44552" y="3910"/>
                    <a:pt x="44777" y="3924"/>
                  </a:cubicBezTo>
                  <a:cubicBezTo>
                    <a:pt x="44860" y="3924"/>
                    <a:pt x="45258" y="3945"/>
                    <a:pt x="45279" y="4029"/>
                  </a:cubicBezTo>
                  <a:cubicBezTo>
                    <a:pt x="45342" y="4134"/>
                    <a:pt x="44923" y="4385"/>
                    <a:pt x="44860" y="4447"/>
                  </a:cubicBezTo>
                  <a:cubicBezTo>
                    <a:pt x="44442" y="4698"/>
                    <a:pt x="44003" y="4866"/>
                    <a:pt x="43563" y="5075"/>
                  </a:cubicBezTo>
                  <a:cubicBezTo>
                    <a:pt x="42977" y="5347"/>
                    <a:pt x="42266" y="5870"/>
                    <a:pt x="41638" y="5912"/>
                  </a:cubicBezTo>
                  <a:cubicBezTo>
                    <a:pt x="41052" y="5933"/>
                    <a:pt x="40487" y="6142"/>
                    <a:pt x="40027" y="6498"/>
                  </a:cubicBezTo>
                  <a:cubicBezTo>
                    <a:pt x="39860" y="6644"/>
                    <a:pt x="39839" y="6875"/>
                    <a:pt x="39860" y="7063"/>
                  </a:cubicBezTo>
                  <a:cubicBezTo>
                    <a:pt x="40048" y="7858"/>
                    <a:pt x="41596" y="7795"/>
                    <a:pt x="42203" y="7837"/>
                  </a:cubicBezTo>
                  <a:cubicBezTo>
                    <a:pt x="43166" y="7942"/>
                    <a:pt x="44149" y="8067"/>
                    <a:pt x="44986" y="8444"/>
                  </a:cubicBezTo>
                  <a:cubicBezTo>
                    <a:pt x="44630" y="8507"/>
                    <a:pt x="44233" y="8548"/>
                    <a:pt x="43877" y="8548"/>
                  </a:cubicBezTo>
                  <a:cubicBezTo>
                    <a:pt x="43505" y="8548"/>
                    <a:pt x="43060" y="8490"/>
                    <a:pt x="42632" y="8490"/>
                  </a:cubicBezTo>
                  <a:cubicBezTo>
                    <a:pt x="42338" y="8490"/>
                    <a:pt x="42053" y="8517"/>
                    <a:pt x="41806" y="8611"/>
                  </a:cubicBezTo>
                  <a:cubicBezTo>
                    <a:pt x="41513" y="8716"/>
                    <a:pt x="41303" y="9071"/>
                    <a:pt x="41492" y="9385"/>
                  </a:cubicBezTo>
                  <a:cubicBezTo>
                    <a:pt x="41743" y="9741"/>
                    <a:pt x="42099" y="9867"/>
                    <a:pt x="42517" y="9971"/>
                  </a:cubicBezTo>
                  <a:cubicBezTo>
                    <a:pt x="43166" y="10139"/>
                    <a:pt x="43731" y="10494"/>
                    <a:pt x="44337" y="10808"/>
                  </a:cubicBezTo>
                  <a:cubicBezTo>
                    <a:pt x="44714" y="10996"/>
                    <a:pt x="45070" y="11164"/>
                    <a:pt x="45446" y="11331"/>
                  </a:cubicBezTo>
                  <a:cubicBezTo>
                    <a:pt x="45572" y="11415"/>
                    <a:pt x="45718" y="11478"/>
                    <a:pt x="45865" y="11540"/>
                  </a:cubicBezTo>
                  <a:cubicBezTo>
                    <a:pt x="45802" y="11554"/>
                    <a:pt x="45737" y="11559"/>
                    <a:pt x="45675" y="11559"/>
                  </a:cubicBezTo>
                  <a:cubicBezTo>
                    <a:pt x="45551" y="11559"/>
                    <a:pt x="45439" y="11540"/>
                    <a:pt x="45384" y="11540"/>
                  </a:cubicBezTo>
                  <a:cubicBezTo>
                    <a:pt x="44986" y="11540"/>
                    <a:pt x="44609" y="11520"/>
                    <a:pt x="44233" y="11436"/>
                  </a:cubicBezTo>
                  <a:cubicBezTo>
                    <a:pt x="43459" y="11310"/>
                    <a:pt x="42663" y="11122"/>
                    <a:pt x="41910" y="10871"/>
                  </a:cubicBezTo>
                  <a:cubicBezTo>
                    <a:pt x="40655" y="10432"/>
                    <a:pt x="39420" y="9867"/>
                    <a:pt x="38228" y="9281"/>
                  </a:cubicBezTo>
                  <a:cubicBezTo>
                    <a:pt x="38060" y="8883"/>
                    <a:pt x="37872" y="8507"/>
                    <a:pt x="37725" y="8151"/>
                  </a:cubicBezTo>
                  <a:cubicBezTo>
                    <a:pt x="37516" y="7711"/>
                    <a:pt x="37077" y="7398"/>
                    <a:pt x="36826" y="6979"/>
                  </a:cubicBezTo>
                  <a:cubicBezTo>
                    <a:pt x="36554" y="6498"/>
                    <a:pt x="36282" y="6058"/>
                    <a:pt x="35926" y="5640"/>
                  </a:cubicBezTo>
                  <a:cubicBezTo>
                    <a:pt x="35821" y="5535"/>
                    <a:pt x="35717" y="5473"/>
                    <a:pt x="35612" y="5473"/>
                  </a:cubicBezTo>
                  <a:cubicBezTo>
                    <a:pt x="34880" y="4573"/>
                    <a:pt x="33792" y="3799"/>
                    <a:pt x="32829" y="3338"/>
                  </a:cubicBezTo>
                  <a:cubicBezTo>
                    <a:pt x="31114" y="2439"/>
                    <a:pt x="29293" y="1811"/>
                    <a:pt x="27368" y="1644"/>
                  </a:cubicBezTo>
                  <a:cubicBezTo>
                    <a:pt x="26723" y="1582"/>
                    <a:pt x="26065" y="1554"/>
                    <a:pt x="25402" y="1554"/>
                  </a:cubicBezTo>
                  <a:cubicBezTo>
                    <a:pt x="24024" y="1554"/>
                    <a:pt x="22629" y="1676"/>
                    <a:pt x="21300" y="1874"/>
                  </a:cubicBezTo>
                  <a:cubicBezTo>
                    <a:pt x="20233" y="2020"/>
                    <a:pt x="19229" y="2334"/>
                    <a:pt x="18246" y="2711"/>
                  </a:cubicBezTo>
                  <a:cubicBezTo>
                    <a:pt x="17890" y="2836"/>
                    <a:pt x="17555" y="3004"/>
                    <a:pt x="17220" y="3150"/>
                  </a:cubicBezTo>
                  <a:cubicBezTo>
                    <a:pt x="16823" y="3338"/>
                    <a:pt x="16572" y="3778"/>
                    <a:pt x="16111" y="3862"/>
                  </a:cubicBezTo>
                  <a:cubicBezTo>
                    <a:pt x="16049" y="3862"/>
                    <a:pt x="15986" y="3945"/>
                    <a:pt x="15986" y="4008"/>
                  </a:cubicBezTo>
                  <a:cubicBezTo>
                    <a:pt x="16007" y="4259"/>
                    <a:pt x="16090" y="4322"/>
                    <a:pt x="16321" y="4322"/>
                  </a:cubicBezTo>
                  <a:cubicBezTo>
                    <a:pt x="16467" y="4322"/>
                    <a:pt x="16488" y="4196"/>
                    <a:pt x="16467" y="4113"/>
                  </a:cubicBezTo>
                  <a:cubicBezTo>
                    <a:pt x="16906" y="3966"/>
                    <a:pt x="17262" y="3631"/>
                    <a:pt x="17723" y="3464"/>
                  </a:cubicBezTo>
                  <a:cubicBezTo>
                    <a:pt x="18601" y="3171"/>
                    <a:pt x="19459" y="2857"/>
                    <a:pt x="20380" y="2690"/>
                  </a:cubicBezTo>
                  <a:cubicBezTo>
                    <a:pt x="22014" y="2366"/>
                    <a:pt x="23731" y="2306"/>
                    <a:pt x="25407" y="2306"/>
                  </a:cubicBezTo>
                  <a:cubicBezTo>
                    <a:pt x="25791" y="2306"/>
                    <a:pt x="26174" y="2309"/>
                    <a:pt x="26552" y="2313"/>
                  </a:cubicBezTo>
                  <a:cubicBezTo>
                    <a:pt x="27933" y="2334"/>
                    <a:pt x="29293" y="2648"/>
                    <a:pt x="30611" y="3129"/>
                  </a:cubicBezTo>
                  <a:cubicBezTo>
                    <a:pt x="30549" y="3213"/>
                    <a:pt x="30549" y="3276"/>
                    <a:pt x="30591" y="3422"/>
                  </a:cubicBezTo>
                  <a:cubicBezTo>
                    <a:pt x="30904" y="4426"/>
                    <a:pt x="31176" y="5473"/>
                    <a:pt x="31386" y="6561"/>
                  </a:cubicBezTo>
                  <a:cubicBezTo>
                    <a:pt x="31532" y="7126"/>
                    <a:pt x="31595" y="7732"/>
                    <a:pt x="31658" y="8297"/>
                  </a:cubicBezTo>
                  <a:lnTo>
                    <a:pt x="31658" y="8402"/>
                  </a:lnTo>
                  <a:cubicBezTo>
                    <a:pt x="30632" y="8193"/>
                    <a:pt x="29565" y="8046"/>
                    <a:pt x="28519" y="7942"/>
                  </a:cubicBezTo>
                  <a:cubicBezTo>
                    <a:pt x="28540" y="7774"/>
                    <a:pt x="28561" y="7628"/>
                    <a:pt x="28603" y="7502"/>
                  </a:cubicBezTo>
                  <a:cubicBezTo>
                    <a:pt x="28707" y="7021"/>
                    <a:pt x="28749" y="6519"/>
                    <a:pt x="28749" y="6058"/>
                  </a:cubicBezTo>
                  <a:cubicBezTo>
                    <a:pt x="28749" y="5117"/>
                    <a:pt x="28938" y="3966"/>
                    <a:pt x="28561" y="3066"/>
                  </a:cubicBezTo>
                  <a:cubicBezTo>
                    <a:pt x="28495" y="2902"/>
                    <a:pt x="28352" y="2831"/>
                    <a:pt x="28213" y="2831"/>
                  </a:cubicBezTo>
                  <a:cubicBezTo>
                    <a:pt x="27997" y="2831"/>
                    <a:pt x="27790" y="3001"/>
                    <a:pt x="27891" y="3255"/>
                  </a:cubicBezTo>
                  <a:cubicBezTo>
                    <a:pt x="28226" y="4071"/>
                    <a:pt x="28038" y="5201"/>
                    <a:pt x="28038" y="6058"/>
                  </a:cubicBezTo>
                  <a:cubicBezTo>
                    <a:pt x="28038" y="6561"/>
                    <a:pt x="27975" y="7021"/>
                    <a:pt x="27870" y="7523"/>
                  </a:cubicBezTo>
                  <a:lnTo>
                    <a:pt x="27787" y="7921"/>
                  </a:lnTo>
                  <a:cubicBezTo>
                    <a:pt x="27598" y="7921"/>
                    <a:pt x="27410" y="7900"/>
                    <a:pt x="27243" y="7900"/>
                  </a:cubicBezTo>
                  <a:cubicBezTo>
                    <a:pt x="26776" y="7874"/>
                    <a:pt x="26308" y="7864"/>
                    <a:pt x="25842" y="7864"/>
                  </a:cubicBezTo>
                  <a:cubicBezTo>
                    <a:pt x="24804" y="7864"/>
                    <a:pt x="23769" y="7913"/>
                    <a:pt x="22744" y="7942"/>
                  </a:cubicBezTo>
                  <a:cubicBezTo>
                    <a:pt x="22786" y="7816"/>
                    <a:pt x="22765" y="7691"/>
                    <a:pt x="22681" y="7586"/>
                  </a:cubicBezTo>
                  <a:cubicBezTo>
                    <a:pt x="22702" y="7481"/>
                    <a:pt x="22744" y="7398"/>
                    <a:pt x="22765" y="7293"/>
                  </a:cubicBezTo>
                  <a:cubicBezTo>
                    <a:pt x="22807" y="7063"/>
                    <a:pt x="22912" y="6791"/>
                    <a:pt x="22995" y="6665"/>
                  </a:cubicBezTo>
                  <a:cubicBezTo>
                    <a:pt x="23246" y="6226"/>
                    <a:pt x="23330" y="5556"/>
                    <a:pt x="23560" y="5096"/>
                  </a:cubicBezTo>
                  <a:cubicBezTo>
                    <a:pt x="23832" y="4510"/>
                    <a:pt x="24167" y="3966"/>
                    <a:pt x="24606" y="3527"/>
                  </a:cubicBezTo>
                  <a:cubicBezTo>
                    <a:pt x="24899" y="3234"/>
                    <a:pt x="24623" y="2828"/>
                    <a:pt x="24309" y="2828"/>
                  </a:cubicBezTo>
                  <a:cubicBezTo>
                    <a:pt x="24219" y="2828"/>
                    <a:pt x="24126" y="2861"/>
                    <a:pt x="24041" y="2941"/>
                  </a:cubicBezTo>
                  <a:cubicBezTo>
                    <a:pt x="23539" y="3443"/>
                    <a:pt x="23142" y="4050"/>
                    <a:pt x="22828" y="4678"/>
                  </a:cubicBezTo>
                  <a:cubicBezTo>
                    <a:pt x="22577" y="5201"/>
                    <a:pt x="22472" y="5870"/>
                    <a:pt x="22200" y="6330"/>
                  </a:cubicBezTo>
                  <a:cubicBezTo>
                    <a:pt x="21991" y="6665"/>
                    <a:pt x="21656" y="7502"/>
                    <a:pt x="21844" y="7963"/>
                  </a:cubicBezTo>
                  <a:cubicBezTo>
                    <a:pt x="20526" y="8025"/>
                    <a:pt x="19208" y="8130"/>
                    <a:pt x="17890" y="8276"/>
                  </a:cubicBezTo>
                  <a:cubicBezTo>
                    <a:pt x="17534" y="8318"/>
                    <a:pt x="17179" y="8360"/>
                    <a:pt x="16844" y="8444"/>
                  </a:cubicBezTo>
                  <a:cubicBezTo>
                    <a:pt x="16927" y="7753"/>
                    <a:pt x="17283" y="7084"/>
                    <a:pt x="17597" y="6456"/>
                  </a:cubicBezTo>
                  <a:cubicBezTo>
                    <a:pt x="17806" y="6038"/>
                    <a:pt x="18015" y="5598"/>
                    <a:pt x="18267" y="5180"/>
                  </a:cubicBezTo>
                  <a:cubicBezTo>
                    <a:pt x="18518" y="4698"/>
                    <a:pt x="19020" y="3610"/>
                    <a:pt x="19627" y="3464"/>
                  </a:cubicBezTo>
                  <a:cubicBezTo>
                    <a:pt x="19867" y="3424"/>
                    <a:pt x="19839" y="2980"/>
                    <a:pt x="19578" y="2980"/>
                  </a:cubicBezTo>
                  <a:cubicBezTo>
                    <a:pt x="19567" y="2980"/>
                    <a:pt x="19555" y="2981"/>
                    <a:pt x="19543" y="2983"/>
                  </a:cubicBezTo>
                  <a:cubicBezTo>
                    <a:pt x="18831" y="3045"/>
                    <a:pt x="18329" y="3841"/>
                    <a:pt x="17953" y="4364"/>
                  </a:cubicBezTo>
                  <a:cubicBezTo>
                    <a:pt x="17534" y="4908"/>
                    <a:pt x="17220" y="5514"/>
                    <a:pt x="16865" y="6121"/>
                  </a:cubicBezTo>
                  <a:cubicBezTo>
                    <a:pt x="16634" y="6561"/>
                    <a:pt x="15860" y="7816"/>
                    <a:pt x="15923" y="8590"/>
                  </a:cubicBezTo>
                  <a:cubicBezTo>
                    <a:pt x="15191" y="8758"/>
                    <a:pt x="14500" y="8967"/>
                    <a:pt x="13768" y="9197"/>
                  </a:cubicBezTo>
                  <a:cubicBezTo>
                    <a:pt x="13161" y="9385"/>
                    <a:pt x="12617" y="9595"/>
                    <a:pt x="12031" y="9825"/>
                  </a:cubicBezTo>
                  <a:lnTo>
                    <a:pt x="12199" y="9511"/>
                  </a:lnTo>
                  <a:cubicBezTo>
                    <a:pt x="12366" y="9176"/>
                    <a:pt x="12533" y="8862"/>
                    <a:pt x="12722" y="8527"/>
                  </a:cubicBezTo>
                  <a:cubicBezTo>
                    <a:pt x="12973" y="8318"/>
                    <a:pt x="13245" y="8067"/>
                    <a:pt x="13475" y="7837"/>
                  </a:cubicBezTo>
                  <a:cubicBezTo>
                    <a:pt x="13621" y="7691"/>
                    <a:pt x="13580" y="7481"/>
                    <a:pt x="13454" y="7377"/>
                  </a:cubicBezTo>
                  <a:cubicBezTo>
                    <a:pt x="13475" y="7314"/>
                    <a:pt x="13496" y="7293"/>
                    <a:pt x="13559" y="7230"/>
                  </a:cubicBezTo>
                  <a:cubicBezTo>
                    <a:pt x="14124" y="6540"/>
                    <a:pt x="14835" y="5912"/>
                    <a:pt x="15651" y="5494"/>
                  </a:cubicBezTo>
                  <a:cubicBezTo>
                    <a:pt x="15936" y="5333"/>
                    <a:pt x="15766" y="4930"/>
                    <a:pt x="15490" y="4930"/>
                  </a:cubicBezTo>
                  <a:cubicBezTo>
                    <a:pt x="15442" y="4930"/>
                    <a:pt x="15390" y="4942"/>
                    <a:pt x="15337" y="4970"/>
                  </a:cubicBezTo>
                  <a:cubicBezTo>
                    <a:pt x="14145" y="5556"/>
                    <a:pt x="13098" y="6582"/>
                    <a:pt x="12408" y="7732"/>
                  </a:cubicBezTo>
                  <a:cubicBezTo>
                    <a:pt x="12052" y="7942"/>
                    <a:pt x="11697" y="8151"/>
                    <a:pt x="11362" y="8360"/>
                  </a:cubicBezTo>
                  <a:cubicBezTo>
                    <a:pt x="11320" y="8276"/>
                    <a:pt x="11299" y="8235"/>
                    <a:pt x="11215" y="8172"/>
                  </a:cubicBezTo>
                  <a:cubicBezTo>
                    <a:pt x="10960" y="8041"/>
                    <a:pt x="10670" y="7994"/>
                    <a:pt x="10366" y="7994"/>
                  </a:cubicBezTo>
                  <a:cubicBezTo>
                    <a:pt x="9645" y="7994"/>
                    <a:pt x="8841" y="8259"/>
                    <a:pt x="8223" y="8318"/>
                  </a:cubicBezTo>
                  <a:cubicBezTo>
                    <a:pt x="7705" y="8353"/>
                    <a:pt x="7161" y="8368"/>
                    <a:pt x="6620" y="8368"/>
                  </a:cubicBezTo>
                  <a:cubicBezTo>
                    <a:pt x="6178" y="8368"/>
                    <a:pt x="5738" y="8358"/>
                    <a:pt x="5315" y="8339"/>
                  </a:cubicBezTo>
                  <a:cubicBezTo>
                    <a:pt x="4875" y="8318"/>
                    <a:pt x="4478" y="8214"/>
                    <a:pt x="4080" y="8046"/>
                  </a:cubicBezTo>
                  <a:lnTo>
                    <a:pt x="4143" y="7983"/>
                  </a:lnTo>
                  <a:lnTo>
                    <a:pt x="4373" y="7837"/>
                  </a:lnTo>
                  <a:cubicBezTo>
                    <a:pt x="4624" y="7649"/>
                    <a:pt x="4917" y="7523"/>
                    <a:pt x="5210" y="7419"/>
                  </a:cubicBezTo>
                  <a:cubicBezTo>
                    <a:pt x="6173" y="7042"/>
                    <a:pt x="7240" y="6979"/>
                    <a:pt x="8244" y="6728"/>
                  </a:cubicBezTo>
                  <a:cubicBezTo>
                    <a:pt x="8349" y="6728"/>
                    <a:pt x="8453" y="6770"/>
                    <a:pt x="8558" y="6770"/>
                  </a:cubicBezTo>
                  <a:cubicBezTo>
                    <a:pt x="9050" y="6801"/>
                    <a:pt x="9583" y="6838"/>
                    <a:pt x="10117" y="6838"/>
                  </a:cubicBezTo>
                  <a:cubicBezTo>
                    <a:pt x="10650" y="6838"/>
                    <a:pt x="11184" y="6801"/>
                    <a:pt x="11676" y="6686"/>
                  </a:cubicBezTo>
                  <a:cubicBezTo>
                    <a:pt x="11927" y="6623"/>
                    <a:pt x="11927" y="6184"/>
                    <a:pt x="11676" y="6142"/>
                  </a:cubicBezTo>
                  <a:cubicBezTo>
                    <a:pt x="11397" y="6077"/>
                    <a:pt x="11107" y="6058"/>
                    <a:pt x="10813" y="6058"/>
                  </a:cubicBezTo>
                  <a:cubicBezTo>
                    <a:pt x="10444" y="6058"/>
                    <a:pt x="10070" y="6089"/>
                    <a:pt x="9709" y="6100"/>
                  </a:cubicBezTo>
                  <a:cubicBezTo>
                    <a:pt x="9549" y="6109"/>
                    <a:pt x="9390" y="6113"/>
                    <a:pt x="9233" y="6113"/>
                  </a:cubicBezTo>
                  <a:cubicBezTo>
                    <a:pt x="8588" y="6113"/>
                    <a:pt x="7963" y="6042"/>
                    <a:pt x="7323" y="5891"/>
                  </a:cubicBezTo>
                  <a:cubicBezTo>
                    <a:pt x="6989" y="5828"/>
                    <a:pt x="6654" y="5682"/>
                    <a:pt x="6340" y="5556"/>
                  </a:cubicBezTo>
                  <a:cubicBezTo>
                    <a:pt x="6089" y="5452"/>
                    <a:pt x="5210" y="5033"/>
                    <a:pt x="5775" y="4782"/>
                  </a:cubicBezTo>
                  <a:cubicBezTo>
                    <a:pt x="6277" y="4573"/>
                    <a:pt x="6654" y="4426"/>
                    <a:pt x="7198" y="4406"/>
                  </a:cubicBezTo>
                  <a:cubicBezTo>
                    <a:pt x="7330" y="4399"/>
                    <a:pt x="7461" y="4396"/>
                    <a:pt x="7590" y="4396"/>
                  </a:cubicBezTo>
                  <a:cubicBezTo>
                    <a:pt x="7849" y="4396"/>
                    <a:pt x="8105" y="4406"/>
                    <a:pt x="8370" y="4406"/>
                  </a:cubicBezTo>
                  <a:cubicBezTo>
                    <a:pt x="8642" y="4510"/>
                    <a:pt x="8872" y="4594"/>
                    <a:pt x="9123" y="4678"/>
                  </a:cubicBezTo>
                  <a:cubicBezTo>
                    <a:pt x="9541" y="4803"/>
                    <a:pt x="9960" y="4929"/>
                    <a:pt x="10420" y="5012"/>
                  </a:cubicBezTo>
                  <a:cubicBezTo>
                    <a:pt x="10860" y="5096"/>
                    <a:pt x="11299" y="5012"/>
                    <a:pt x="11717" y="5242"/>
                  </a:cubicBezTo>
                  <a:cubicBezTo>
                    <a:pt x="11793" y="5289"/>
                    <a:pt x="11868" y="5309"/>
                    <a:pt x="11939" y="5309"/>
                  </a:cubicBezTo>
                  <a:cubicBezTo>
                    <a:pt x="12315" y="5309"/>
                    <a:pt x="12562" y="4736"/>
                    <a:pt x="12157" y="4489"/>
                  </a:cubicBezTo>
                  <a:cubicBezTo>
                    <a:pt x="11634" y="4196"/>
                    <a:pt x="11090" y="4259"/>
                    <a:pt x="10525" y="4154"/>
                  </a:cubicBezTo>
                  <a:cubicBezTo>
                    <a:pt x="9730" y="4008"/>
                    <a:pt x="8956" y="3694"/>
                    <a:pt x="8223" y="3422"/>
                  </a:cubicBezTo>
                  <a:cubicBezTo>
                    <a:pt x="7533" y="3150"/>
                    <a:pt x="6989" y="2732"/>
                    <a:pt x="6507" y="2209"/>
                  </a:cubicBezTo>
                  <a:cubicBezTo>
                    <a:pt x="6173" y="1853"/>
                    <a:pt x="5817" y="1058"/>
                    <a:pt x="6507" y="869"/>
                  </a:cubicBezTo>
                  <a:cubicBezTo>
                    <a:pt x="6597" y="848"/>
                    <a:pt x="6692" y="838"/>
                    <a:pt x="6789" y="838"/>
                  </a:cubicBezTo>
                  <a:cubicBezTo>
                    <a:pt x="7349" y="838"/>
                    <a:pt x="8005" y="1161"/>
                    <a:pt x="8432" y="1393"/>
                  </a:cubicBezTo>
                  <a:cubicBezTo>
                    <a:pt x="9102" y="1790"/>
                    <a:pt x="9855" y="2083"/>
                    <a:pt x="10588" y="2397"/>
                  </a:cubicBezTo>
                  <a:cubicBezTo>
                    <a:pt x="12052" y="3066"/>
                    <a:pt x="13203" y="4092"/>
                    <a:pt x="14438" y="5117"/>
                  </a:cubicBezTo>
                  <a:cubicBezTo>
                    <a:pt x="14523" y="5188"/>
                    <a:pt x="14613" y="5218"/>
                    <a:pt x="14699" y="5218"/>
                  </a:cubicBezTo>
                  <a:cubicBezTo>
                    <a:pt x="14991" y="5218"/>
                    <a:pt x="15224" y="4864"/>
                    <a:pt x="14982" y="4573"/>
                  </a:cubicBezTo>
                  <a:cubicBezTo>
                    <a:pt x="13810" y="3171"/>
                    <a:pt x="12157" y="2125"/>
                    <a:pt x="10483" y="1393"/>
                  </a:cubicBezTo>
                  <a:cubicBezTo>
                    <a:pt x="9646" y="1037"/>
                    <a:pt x="8851" y="556"/>
                    <a:pt x="8014" y="242"/>
                  </a:cubicBezTo>
                  <a:cubicBezTo>
                    <a:pt x="7640" y="102"/>
                    <a:pt x="7208" y="0"/>
                    <a:pt x="6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070;p52">
            <a:extLst>
              <a:ext uri="{FF2B5EF4-FFF2-40B4-BE49-F238E27FC236}">
                <a16:creationId xmlns:a16="http://schemas.microsoft.com/office/drawing/2014/main" id="{612E563F-CAE8-7A4F-C9E1-94365F85BFBD}"/>
              </a:ext>
            </a:extLst>
          </p:cNvPr>
          <p:cNvSpPr/>
          <p:nvPr/>
        </p:nvSpPr>
        <p:spPr>
          <a:xfrm rot="-1107443" flipH="1">
            <a:off x="961532" y="3533349"/>
            <a:ext cx="392348" cy="165598"/>
          </a:xfrm>
          <a:custGeom>
            <a:avLst/>
            <a:gdLst/>
            <a:ahLst/>
            <a:cxnLst/>
            <a:rect l="l" t="t" r="r" b="b"/>
            <a:pathLst>
              <a:path w="13879" h="5629" extrusionOk="0">
                <a:moveTo>
                  <a:pt x="13474" y="1"/>
                </a:moveTo>
                <a:cubicBezTo>
                  <a:pt x="13366" y="1"/>
                  <a:pt x="13255" y="51"/>
                  <a:pt x="13182" y="167"/>
                </a:cubicBezTo>
                <a:cubicBezTo>
                  <a:pt x="12869" y="649"/>
                  <a:pt x="12785" y="1193"/>
                  <a:pt x="12450" y="1632"/>
                </a:cubicBezTo>
                <a:cubicBezTo>
                  <a:pt x="12115" y="2071"/>
                  <a:pt x="11655" y="2490"/>
                  <a:pt x="11237" y="2867"/>
                </a:cubicBezTo>
                <a:cubicBezTo>
                  <a:pt x="10232" y="3745"/>
                  <a:pt x="8977" y="4227"/>
                  <a:pt x="7659" y="4561"/>
                </a:cubicBezTo>
                <a:cubicBezTo>
                  <a:pt x="6711" y="4810"/>
                  <a:pt x="5671" y="4909"/>
                  <a:pt x="4649" y="4909"/>
                </a:cubicBezTo>
                <a:cubicBezTo>
                  <a:pt x="4296" y="4909"/>
                  <a:pt x="3944" y="4897"/>
                  <a:pt x="3599" y="4875"/>
                </a:cubicBezTo>
                <a:cubicBezTo>
                  <a:pt x="3035" y="4854"/>
                  <a:pt x="2511" y="4561"/>
                  <a:pt x="2009" y="4248"/>
                </a:cubicBezTo>
                <a:cubicBezTo>
                  <a:pt x="1549" y="3934"/>
                  <a:pt x="775" y="3285"/>
                  <a:pt x="879" y="2636"/>
                </a:cubicBezTo>
                <a:cubicBezTo>
                  <a:pt x="930" y="2360"/>
                  <a:pt x="693" y="2174"/>
                  <a:pt x="487" y="2174"/>
                </a:cubicBezTo>
                <a:cubicBezTo>
                  <a:pt x="350" y="2174"/>
                  <a:pt x="227" y="2256"/>
                  <a:pt x="210" y="2448"/>
                </a:cubicBezTo>
                <a:cubicBezTo>
                  <a:pt x="1" y="3745"/>
                  <a:pt x="1298" y="4771"/>
                  <a:pt x="2344" y="5294"/>
                </a:cubicBezTo>
                <a:cubicBezTo>
                  <a:pt x="2972" y="5608"/>
                  <a:pt x="3662" y="5629"/>
                  <a:pt x="4374" y="5629"/>
                </a:cubicBezTo>
                <a:cubicBezTo>
                  <a:pt x="5211" y="5629"/>
                  <a:pt x="6048" y="5608"/>
                  <a:pt x="6843" y="5503"/>
                </a:cubicBezTo>
                <a:cubicBezTo>
                  <a:pt x="9751" y="5064"/>
                  <a:pt x="12973" y="3473"/>
                  <a:pt x="13810" y="439"/>
                </a:cubicBezTo>
                <a:cubicBezTo>
                  <a:pt x="13879" y="180"/>
                  <a:pt x="13679" y="1"/>
                  <a:pt x="134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1071;p52">
            <a:extLst>
              <a:ext uri="{FF2B5EF4-FFF2-40B4-BE49-F238E27FC236}">
                <a16:creationId xmlns:a16="http://schemas.microsoft.com/office/drawing/2014/main" id="{173AA093-5B59-CB41-579A-7A8E95931F37}"/>
              </a:ext>
            </a:extLst>
          </p:cNvPr>
          <p:cNvGrpSpPr/>
          <p:nvPr/>
        </p:nvGrpSpPr>
        <p:grpSpPr>
          <a:xfrm>
            <a:off x="3230205" y="2681978"/>
            <a:ext cx="296625" cy="308125"/>
            <a:chOff x="7653400" y="2205913"/>
            <a:chExt cx="296625" cy="308125"/>
          </a:xfrm>
        </p:grpSpPr>
        <p:sp>
          <p:nvSpPr>
            <p:cNvPr id="50" name="Google Shape;1072;p52">
              <a:extLst>
                <a:ext uri="{FF2B5EF4-FFF2-40B4-BE49-F238E27FC236}">
                  <a16:creationId xmlns:a16="http://schemas.microsoft.com/office/drawing/2014/main" id="{4F801B13-F947-F783-8BDF-4825440E01A0}"/>
                </a:ext>
              </a:extLst>
            </p:cNvPr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3;p52">
              <a:extLst>
                <a:ext uri="{FF2B5EF4-FFF2-40B4-BE49-F238E27FC236}">
                  <a16:creationId xmlns:a16="http://schemas.microsoft.com/office/drawing/2014/main" id="{DDA43A1B-5510-7FE9-83DD-CD58F1DB5D03}"/>
                </a:ext>
              </a:extLst>
            </p:cNvPr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4;p52">
              <a:extLst>
                <a:ext uri="{FF2B5EF4-FFF2-40B4-BE49-F238E27FC236}">
                  <a16:creationId xmlns:a16="http://schemas.microsoft.com/office/drawing/2014/main" id="{F079842A-B5E7-3BBD-A098-F8B7A964D284}"/>
                </a:ext>
              </a:extLst>
            </p:cNvPr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075;p52">
            <a:extLst>
              <a:ext uri="{FF2B5EF4-FFF2-40B4-BE49-F238E27FC236}">
                <a16:creationId xmlns:a16="http://schemas.microsoft.com/office/drawing/2014/main" id="{186468F8-44B4-2570-F51F-749B5BF728C1}"/>
              </a:ext>
            </a:extLst>
          </p:cNvPr>
          <p:cNvGrpSpPr/>
          <p:nvPr/>
        </p:nvGrpSpPr>
        <p:grpSpPr>
          <a:xfrm rot="-2700000" flipH="1">
            <a:off x="222318" y="3448385"/>
            <a:ext cx="296622" cy="308122"/>
            <a:chOff x="7653400" y="2205913"/>
            <a:chExt cx="296625" cy="308125"/>
          </a:xfrm>
        </p:grpSpPr>
        <p:sp>
          <p:nvSpPr>
            <p:cNvPr id="54" name="Google Shape;1076;p52">
              <a:extLst>
                <a:ext uri="{FF2B5EF4-FFF2-40B4-BE49-F238E27FC236}">
                  <a16:creationId xmlns:a16="http://schemas.microsoft.com/office/drawing/2014/main" id="{BA84805C-4791-4D68-853C-2E29640EA106}"/>
                </a:ext>
              </a:extLst>
            </p:cNvPr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7;p52">
              <a:extLst>
                <a:ext uri="{FF2B5EF4-FFF2-40B4-BE49-F238E27FC236}">
                  <a16:creationId xmlns:a16="http://schemas.microsoft.com/office/drawing/2014/main" id="{7D18CEE0-C56D-8461-71FF-C0E059ECACBA}"/>
                </a:ext>
              </a:extLst>
            </p:cNvPr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8;p52">
              <a:extLst>
                <a:ext uri="{FF2B5EF4-FFF2-40B4-BE49-F238E27FC236}">
                  <a16:creationId xmlns:a16="http://schemas.microsoft.com/office/drawing/2014/main" id="{8F226189-A683-2471-C7A0-4B53FCA4F96D}"/>
                </a:ext>
              </a:extLst>
            </p:cNvPr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079;p52">
            <a:extLst>
              <a:ext uri="{FF2B5EF4-FFF2-40B4-BE49-F238E27FC236}">
                <a16:creationId xmlns:a16="http://schemas.microsoft.com/office/drawing/2014/main" id="{A8B6DDC4-DDAB-D0FD-81A4-B45CD4A7CDB6}"/>
              </a:ext>
            </a:extLst>
          </p:cNvPr>
          <p:cNvGrpSpPr/>
          <p:nvPr/>
        </p:nvGrpSpPr>
        <p:grpSpPr>
          <a:xfrm flipH="1">
            <a:off x="2882868" y="4714114"/>
            <a:ext cx="643950" cy="195675"/>
            <a:chOff x="806663" y="3241275"/>
            <a:chExt cx="643950" cy="195675"/>
          </a:xfrm>
        </p:grpSpPr>
        <p:sp>
          <p:nvSpPr>
            <p:cNvPr id="58" name="Google Shape;1080;p52">
              <a:extLst>
                <a:ext uri="{FF2B5EF4-FFF2-40B4-BE49-F238E27FC236}">
                  <a16:creationId xmlns:a16="http://schemas.microsoft.com/office/drawing/2014/main" id="{66F9E19A-3061-6B6D-8962-40F096AD158B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81;p52">
              <a:extLst>
                <a:ext uri="{FF2B5EF4-FFF2-40B4-BE49-F238E27FC236}">
                  <a16:creationId xmlns:a16="http://schemas.microsoft.com/office/drawing/2014/main" id="{A6B6D95C-497E-8E36-48A7-8EB2F9414231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88573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936245" y="1226652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	thực hành dự án</a:t>
            </a:r>
            <a:endParaRPr sz="6000"/>
          </a:p>
        </p:txBody>
      </p:sp>
      <p:sp>
        <p:nvSpPr>
          <p:cNvPr id="151" name="Google Shape;151;p33"/>
          <p:cNvSpPr/>
          <p:nvPr/>
        </p:nvSpPr>
        <p:spPr>
          <a:xfrm>
            <a:off x="8267600" y="2675650"/>
            <a:ext cx="313875" cy="324875"/>
          </a:xfrm>
          <a:custGeom>
            <a:avLst/>
            <a:gdLst/>
            <a:ahLst/>
            <a:cxnLst/>
            <a:rect l="l" t="t" r="r" b="b"/>
            <a:pathLst>
              <a:path w="12555" h="12995" extrusionOk="0">
                <a:moveTo>
                  <a:pt x="2742" y="11634"/>
                </a:moveTo>
                <a:cubicBezTo>
                  <a:pt x="2909" y="11321"/>
                  <a:pt x="3160" y="11467"/>
                  <a:pt x="3369" y="11509"/>
                </a:cubicBezTo>
                <a:cubicBezTo>
                  <a:pt x="3872" y="11676"/>
                  <a:pt x="4374" y="11739"/>
                  <a:pt x="4897" y="11593"/>
                </a:cubicBezTo>
                <a:cubicBezTo>
                  <a:pt x="5002" y="11572"/>
                  <a:pt x="5085" y="11509"/>
                  <a:pt x="5148" y="11467"/>
                </a:cubicBezTo>
                <a:cubicBezTo>
                  <a:pt x="4562" y="10253"/>
                  <a:pt x="3976" y="9061"/>
                  <a:pt x="3369" y="7826"/>
                </a:cubicBezTo>
                <a:lnTo>
                  <a:pt x="2784" y="7826"/>
                </a:lnTo>
                <a:cubicBezTo>
                  <a:pt x="2512" y="7826"/>
                  <a:pt x="2323" y="7701"/>
                  <a:pt x="2261" y="7429"/>
                </a:cubicBezTo>
                <a:cubicBezTo>
                  <a:pt x="2177" y="7178"/>
                  <a:pt x="2261" y="6968"/>
                  <a:pt x="2470" y="6801"/>
                </a:cubicBezTo>
                <a:cubicBezTo>
                  <a:pt x="2595" y="6696"/>
                  <a:pt x="2742" y="6613"/>
                  <a:pt x="2888" y="6508"/>
                </a:cubicBezTo>
                <a:cubicBezTo>
                  <a:pt x="2805" y="4918"/>
                  <a:pt x="2637" y="4395"/>
                  <a:pt x="1968" y="3328"/>
                </a:cubicBezTo>
                <a:cubicBezTo>
                  <a:pt x="1842" y="3411"/>
                  <a:pt x="1675" y="3453"/>
                  <a:pt x="1570" y="3558"/>
                </a:cubicBezTo>
                <a:cubicBezTo>
                  <a:pt x="1340" y="3788"/>
                  <a:pt x="1131" y="4081"/>
                  <a:pt x="900" y="4311"/>
                </a:cubicBezTo>
                <a:cubicBezTo>
                  <a:pt x="796" y="4416"/>
                  <a:pt x="587" y="4479"/>
                  <a:pt x="419" y="4499"/>
                </a:cubicBezTo>
                <a:cubicBezTo>
                  <a:pt x="315" y="4499"/>
                  <a:pt x="189" y="4395"/>
                  <a:pt x="1" y="4311"/>
                </a:cubicBezTo>
                <a:cubicBezTo>
                  <a:pt x="294" y="3935"/>
                  <a:pt x="545" y="3558"/>
                  <a:pt x="817" y="3223"/>
                </a:cubicBezTo>
                <a:cubicBezTo>
                  <a:pt x="1068" y="2909"/>
                  <a:pt x="1340" y="2595"/>
                  <a:pt x="1633" y="2282"/>
                </a:cubicBezTo>
                <a:cubicBezTo>
                  <a:pt x="1591" y="2051"/>
                  <a:pt x="1549" y="1779"/>
                  <a:pt x="1570" y="1486"/>
                </a:cubicBezTo>
                <a:cubicBezTo>
                  <a:pt x="1591" y="1340"/>
                  <a:pt x="1696" y="1173"/>
                  <a:pt x="1842" y="1068"/>
                </a:cubicBezTo>
                <a:cubicBezTo>
                  <a:pt x="2009" y="942"/>
                  <a:pt x="2219" y="1026"/>
                  <a:pt x="2386" y="1173"/>
                </a:cubicBezTo>
                <a:lnTo>
                  <a:pt x="2616" y="1486"/>
                </a:lnTo>
                <a:cubicBezTo>
                  <a:pt x="2721" y="1486"/>
                  <a:pt x="2805" y="1507"/>
                  <a:pt x="2846" y="1466"/>
                </a:cubicBezTo>
                <a:cubicBezTo>
                  <a:pt x="3453" y="942"/>
                  <a:pt x="4165" y="754"/>
                  <a:pt x="4918" y="649"/>
                </a:cubicBezTo>
                <a:cubicBezTo>
                  <a:pt x="5838" y="524"/>
                  <a:pt x="6759" y="336"/>
                  <a:pt x="7659" y="189"/>
                </a:cubicBezTo>
                <a:cubicBezTo>
                  <a:pt x="8538" y="1"/>
                  <a:pt x="9207" y="419"/>
                  <a:pt x="9835" y="922"/>
                </a:cubicBezTo>
                <a:cubicBezTo>
                  <a:pt x="10253" y="1256"/>
                  <a:pt x="10358" y="2282"/>
                  <a:pt x="10065" y="2742"/>
                </a:cubicBezTo>
                <a:cubicBezTo>
                  <a:pt x="9709" y="3286"/>
                  <a:pt x="9312" y="3809"/>
                  <a:pt x="8914" y="4332"/>
                </a:cubicBezTo>
                <a:cubicBezTo>
                  <a:pt x="8789" y="4499"/>
                  <a:pt x="8663" y="4646"/>
                  <a:pt x="8475" y="4897"/>
                </a:cubicBezTo>
                <a:cubicBezTo>
                  <a:pt x="8705" y="4939"/>
                  <a:pt x="8872" y="5002"/>
                  <a:pt x="9019" y="5023"/>
                </a:cubicBezTo>
                <a:cubicBezTo>
                  <a:pt x="9709" y="5127"/>
                  <a:pt x="10379" y="5211"/>
                  <a:pt x="11069" y="5357"/>
                </a:cubicBezTo>
                <a:cubicBezTo>
                  <a:pt x="12011" y="5587"/>
                  <a:pt x="12555" y="6466"/>
                  <a:pt x="12408" y="7408"/>
                </a:cubicBezTo>
                <a:cubicBezTo>
                  <a:pt x="12262" y="8287"/>
                  <a:pt x="11927" y="9124"/>
                  <a:pt x="11279" y="9793"/>
                </a:cubicBezTo>
                <a:cubicBezTo>
                  <a:pt x="10484" y="10567"/>
                  <a:pt x="9647" y="11279"/>
                  <a:pt x="8642" y="11718"/>
                </a:cubicBezTo>
                <a:cubicBezTo>
                  <a:pt x="8600" y="11739"/>
                  <a:pt x="8579" y="11739"/>
                  <a:pt x="8559" y="11760"/>
                </a:cubicBezTo>
                <a:cubicBezTo>
                  <a:pt x="7408" y="12471"/>
                  <a:pt x="6131" y="12681"/>
                  <a:pt x="4813" y="12869"/>
                </a:cubicBezTo>
                <a:cubicBezTo>
                  <a:pt x="3767" y="12994"/>
                  <a:pt x="3223" y="12681"/>
                  <a:pt x="2742" y="11634"/>
                </a:cubicBezTo>
                <a:close/>
                <a:moveTo>
                  <a:pt x="6759" y="11258"/>
                </a:moveTo>
                <a:cubicBezTo>
                  <a:pt x="7178" y="11049"/>
                  <a:pt x="7596" y="10839"/>
                  <a:pt x="8035" y="10651"/>
                </a:cubicBezTo>
                <a:cubicBezTo>
                  <a:pt x="8956" y="10274"/>
                  <a:pt x="9688" y="9647"/>
                  <a:pt x="10358" y="8998"/>
                </a:cubicBezTo>
                <a:cubicBezTo>
                  <a:pt x="10860" y="8538"/>
                  <a:pt x="11069" y="7931"/>
                  <a:pt x="11195" y="7261"/>
                </a:cubicBezTo>
                <a:cubicBezTo>
                  <a:pt x="11279" y="6927"/>
                  <a:pt x="11111" y="6675"/>
                  <a:pt x="10776" y="6529"/>
                </a:cubicBezTo>
                <a:cubicBezTo>
                  <a:pt x="10672" y="6508"/>
                  <a:pt x="10588" y="6466"/>
                  <a:pt x="10484" y="6466"/>
                </a:cubicBezTo>
                <a:cubicBezTo>
                  <a:pt x="9521" y="6278"/>
                  <a:pt x="8517" y="6090"/>
                  <a:pt x="7533" y="6383"/>
                </a:cubicBezTo>
                <a:cubicBezTo>
                  <a:pt x="7240" y="6466"/>
                  <a:pt x="6926" y="6508"/>
                  <a:pt x="6613" y="6529"/>
                </a:cubicBezTo>
                <a:cubicBezTo>
                  <a:pt x="5880" y="6613"/>
                  <a:pt x="5274" y="7010"/>
                  <a:pt x="4646" y="7345"/>
                </a:cubicBezTo>
                <a:cubicBezTo>
                  <a:pt x="5106" y="8831"/>
                  <a:pt x="5922" y="10379"/>
                  <a:pt x="6759" y="11258"/>
                </a:cubicBezTo>
                <a:close/>
                <a:moveTo>
                  <a:pt x="4144" y="6090"/>
                </a:moveTo>
                <a:cubicBezTo>
                  <a:pt x="4604" y="5859"/>
                  <a:pt x="4939" y="5650"/>
                  <a:pt x="5294" y="5525"/>
                </a:cubicBezTo>
                <a:cubicBezTo>
                  <a:pt x="6801" y="4939"/>
                  <a:pt x="7847" y="3872"/>
                  <a:pt x="8747" y="2595"/>
                </a:cubicBezTo>
                <a:cubicBezTo>
                  <a:pt x="9228" y="1863"/>
                  <a:pt x="9123" y="1507"/>
                  <a:pt x="8266" y="1277"/>
                </a:cubicBezTo>
                <a:cubicBezTo>
                  <a:pt x="8056" y="1235"/>
                  <a:pt x="7805" y="1256"/>
                  <a:pt x="7554" y="1277"/>
                </a:cubicBezTo>
                <a:cubicBezTo>
                  <a:pt x="6675" y="1424"/>
                  <a:pt x="5818" y="1633"/>
                  <a:pt x="4918" y="1738"/>
                </a:cubicBezTo>
                <a:cubicBezTo>
                  <a:pt x="4206" y="1800"/>
                  <a:pt x="3641" y="2114"/>
                  <a:pt x="3097" y="2700"/>
                </a:cubicBezTo>
                <a:cubicBezTo>
                  <a:pt x="3307" y="3223"/>
                  <a:pt x="3537" y="3746"/>
                  <a:pt x="3704" y="4290"/>
                </a:cubicBezTo>
                <a:cubicBezTo>
                  <a:pt x="3934" y="4834"/>
                  <a:pt x="3997" y="5420"/>
                  <a:pt x="4144" y="60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3"/>
          <p:cNvSpPr/>
          <p:nvPr/>
        </p:nvSpPr>
        <p:spPr>
          <a:xfrm>
            <a:off x="557800" y="4070913"/>
            <a:ext cx="283550" cy="431575"/>
          </a:xfrm>
          <a:custGeom>
            <a:avLst/>
            <a:gdLst/>
            <a:ahLst/>
            <a:cxnLst/>
            <a:rect l="l" t="t" r="r" b="b"/>
            <a:pathLst>
              <a:path w="11342" h="17263" extrusionOk="0">
                <a:moveTo>
                  <a:pt x="7826" y="9709"/>
                </a:moveTo>
                <a:cubicBezTo>
                  <a:pt x="7324" y="10316"/>
                  <a:pt x="6738" y="10420"/>
                  <a:pt x="6110" y="10399"/>
                </a:cubicBezTo>
                <a:cubicBezTo>
                  <a:pt x="5797" y="10399"/>
                  <a:pt x="5483" y="10504"/>
                  <a:pt x="5169" y="10630"/>
                </a:cubicBezTo>
                <a:cubicBezTo>
                  <a:pt x="4750" y="10776"/>
                  <a:pt x="4353" y="10985"/>
                  <a:pt x="3976" y="11195"/>
                </a:cubicBezTo>
                <a:cubicBezTo>
                  <a:pt x="3411" y="11487"/>
                  <a:pt x="2867" y="11739"/>
                  <a:pt x="2261" y="11822"/>
                </a:cubicBezTo>
                <a:cubicBezTo>
                  <a:pt x="2030" y="11843"/>
                  <a:pt x="1821" y="12011"/>
                  <a:pt x="1549" y="12136"/>
                </a:cubicBezTo>
                <a:cubicBezTo>
                  <a:pt x="1486" y="12868"/>
                  <a:pt x="1403" y="13580"/>
                  <a:pt x="1382" y="14312"/>
                </a:cubicBezTo>
                <a:cubicBezTo>
                  <a:pt x="1361" y="14919"/>
                  <a:pt x="1361" y="15547"/>
                  <a:pt x="1319" y="16153"/>
                </a:cubicBezTo>
                <a:cubicBezTo>
                  <a:pt x="1319" y="16384"/>
                  <a:pt x="1298" y="16635"/>
                  <a:pt x="1193" y="16844"/>
                </a:cubicBezTo>
                <a:cubicBezTo>
                  <a:pt x="1131" y="17011"/>
                  <a:pt x="942" y="17158"/>
                  <a:pt x="775" y="17221"/>
                </a:cubicBezTo>
                <a:cubicBezTo>
                  <a:pt x="566" y="17262"/>
                  <a:pt x="377" y="17116"/>
                  <a:pt x="336" y="16907"/>
                </a:cubicBezTo>
                <a:cubicBezTo>
                  <a:pt x="252" y="16551"/>
                  <a:pt x="168" y="16195"/>
                  <a:pt x="147" y="15840"/>
                </a:cubicBezTo>
                <a:cubicBezTo>
                  <a:pt x="1" y="13454"/>
                  <a:pt x="231" y="11132"/>
                  <a:pt x="629" y="8788"/>
                </a:cubicBezTo>
                <a:cubicBezTo>
                  <a:pt x="942" y="7073"/>
                  <a:pt x="1382" y="5399"/>
                  <a:pt x="1737" y="3662"/>
                </a:cubicBezTo>
                <a:cubicBezTo>
                  <a:pt x="1905" y="2888"/>
                  <a:pt x="2302" y="2156"/>
                  <a:pt x="2365" y="1319"/>
                </a:cubicBezTo>
                <a:cubicBezTo>
                  <a:pt x="2407" y="1026"/>
                  <a:pt x="2616" y="712"/>
                  <a:pt x="2825" y="461"/>
                </a:cubicBezTo>
                <a:cubicBezTo>
                  <a:pt x="3160" y="42"/>
                  <a:pt x="3830" y="0"/>
                  <a:pt x="4227" y="419"/>
                </a:cubicBezTo>
                <a:cubicBezTo>
                  <a:pt x="4395" y="607"/>
                  <a:pt x="4520" y="816"/>
                  <a:pt x="4646" y="1005"/>
                </a:cubicBezTo>
                <a:cubicBezTo>
                  <a:pt x="6215" y="3432"/>
                  <a:pt x="7701" y="5901"/>
                  <a:pt x="8935" y="8516"/>
                </a:cubicBezTo>
                <a:cubicBezTo>
                  <a:pt x="9312" y="9290"/>
                  <a:pt x="9772" y="10002"/>
                  <a:pt x="10170" y="10755"/>
                </a:cubicBezTo>
                <a:cubicBezTo>
                  <a:pt x="10504" y="11404"/>
                  <a:pt x="10818" y="12073"/>
                  <a:pt x="11132" y="12722"/>
                </a:cubicBezTo>
                <a:cubicBezTo>
                  <a:pt x="11216" y="12848"/>
                  <a:pt x="11258" y="13036"/>
                  <a:pt x="11300" y="13182"/>
                </a:cubicBezTo>
                <a:cubicBezTo>
                  <a:pt x="11341" y="13705"/>
                  <a:pt x="10797" y="14103"/>
                  <a:pt x="10295" y="13894"/>
                </a:cubicBezTo>
                <a:cubicBezTo>
                  <a:pt x="9940" y="13747"/>
                  <a:pt x="9668" y="13496"/>
                  <a:pt x="9563" y="13140"/>
                </a:cubicBezTo>
                <a:cubicBezTo>
                  <a:pt x="9228" y="11906"/>
                  <a:pt x="8370" y="10964"/>
                  <a:pt x="7826" y="9709"/>
                </a:cubicBezTo>
                <a:close/>
                <a:moveTo>
                  <a:pt x="3600" y="2386"/>
                </a:moveTo>
                <a:cubicBezTo>
                  <a:pt x="2637" y="4813"/>
                  <a:pt x="2323" y="7156"/>
                  <a:pt x="1821" y="9416"/>
                </a:cubicBezTo>
                <a:cubicBezTo>
                  <a:pt x="1779" y="9709"/>
                  <a:pt x="1821" y="10044"/>
                  <a:pt x="1821" y="10420"/>
                </a:cubicBezTo>
                <a:cubicBezTo>
                  <a:pt x="2114" y="10399"/>
                  <a:pt x="2344" y="10399"/>
                  <a:pt x="2553" y="10316"/>
                </a:cubicBezTo>
                <a:cubicBezTo>
                  <a:pt x="2930" y="10148"/>
                  <a:pt x="3286" y="9981"/>
                  <a:pt x="3662" y="9772"/>
                </a:cubicBezTo>
                <a:cubicBezTo>
                  <a:pt x="4709" y="9165"/>
                  <a:pt x="5776" y="8746"/>
                  <a:pt x="7010" y="8935"/>
                </a:cubicBezTo>
                <a:cubicBezTo>
                  <a:pt x="7094" y="8935"/>
                  <a:pt x="7136" y="8872"/>
                  <a:pt x="7324" y="8830"/>
                </a:cubicBezTo>
                <a:cubicBezTo>
                  <a:pt x="6320" y="6633"/>
                  <a:pt x="5169" y="4541"/>
                  <a:pt x="3600" y="2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3"/>
          <p:cNvSpPr/>
          <p:nvPr/>
        </p:nvSpPr>
        <p:spPr>
          <a:xfrm>
            <a:off x="8596463" y="4578063"/>
            <a:ext cx="297150" cy="32695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155" name="Google Shape;155;p3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291875" y="4237100"/>
            <a:ext cx="956750" cy="553975"/>
            <a:chOff x="-1199475" y="2658325"/>
            <a:chExt cx="956750" cy="553975"/>
          </a:xfrm>
        </p:grpSpPr>
        <p:sp>
          <p:nvSpPr>
            <p:cNvPr id="166" name="Google Shape;166;p3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3"/>
          <p:cNvGrpSpPr/>
          <p:nvPr/>
        </p:nvGrpSpPr>
        <p:grpSpPr>
          <a:xfrm>
            <a:off x="575600" y="2571750"/>
            <a:ext cx="1767550" cy="2473200"/>
            <a:chOff x="347000" y="2571750"/>
            <a:chExt cx="1767550" cy="2473200"/>
          </a:xfrm>
        </p:grpSpPr>
        <p:sp>
          <p:nvSpPr>
            <p:cNvPr id="179" name="Google Shape;179;p33"/>
            <p:cNvSpPr/>
            <p:nvPr/>
          </p:nvSpPr>
          <p:spPr>
            <a:xfrm>
              <a:off x="824075" y="3416025"/>
              <a:ext cx="940525" cy="719275"/>
            </a:xfrm>
            <a:custGeom>
              <a:avLst/>
              <a:gdLst/>
              <a:ahLst/>
              <a:cxnLst/>
              <a:rect l="l" t="t" r="r" b="b"/>
              <a:pathLst>
                <a:path w="37621" h="28771" extrusionOk="0">
                  <a:moveTo>
                    <a:pt x="36512" y="15107"/>
                  </a:moveTo>
                  <a:cubicBezTo>
                    <a:pt x="36345" y="14961"/>
                    <a:pt x="36240" y="14856"/>
                    <a:pt x="36135" y="14731"/>
                  </a:cubicBezTo>
                  <a:cubicBezTo>
                    <a:pt x="35947" y="14501"/>
                    <a:pt x="35780" y="14270"/>
                    <a:pt x="35591" y="14061"/>
                  </a:cubicBezTo>
                  <a:cubicBezTo>
                    <a:pt x="34273" y="12450"/>
                    <a:pt x="34148" y="12325"/>
                    <a:pt x="32432" y="11237"/>
                  </a:cubicBezTo>
                  <a:cubicBezTo>
                    <a:pt x="31930" y="10923"/>
                    <a:pt x="31344" y="10734"/>
                    <a:pt x="30779" y="10546"/>
                  </a:cubicBezTo>
                  <a:cubicBezTo>
                    <a:pt x="30570" y="10462"/>
                    <a:pt x="30339" y="10504"/>
                    <a:pt x="30088" y="10504"/>
                  </a:cubicBezTo>
                  <a:cubicBezTo>
                    <a:pt x="29837" y="10504"/>
                    <a:pt x="29670" y="10651"/>
                    <a:pt x="29649" y="10818"/>
                  </a:cubicBezTo>
                  <a:cubicBezTo>
                    <a:pt x="29607" y="11027"/>
                    <a:pt x="29775" y="11195"/>
                    <a:pt x="30088" y="11216"/>
                  </a:cubicBezTo>
                  <a:cubicBezTo>
                    <a:pt x="30967" y="11320"/>
                    <a:pt x="31720" y="11697"/>
                    <a:pt x="32432" y="12220"/>
                  </a:cubicBezTo>
                  <a:cubicBezTo>
                    <a:pt x="33478" y="12994"/>
                    <a:pt x="34273" y="13957"/>
                    <a:pt x="35068" y="14982"/>
                  </a:cubicBezTo>
                  <a:cubicBezTo>
                    <a:pt x="35277" y="15254"/>
                    <a:pt x="35298" y="15484"/>
                    <a:pt x="35215" y="15777"/>
                  </a:cubicBezTo>
                  <a:cubicBezTo>
                    <a:pt x="35173" y="15986"/>
                    <a:pt x="35005" y="16070"/>
                    <a:pt x="34838" y="16154"/>
                  </a:cubicBezTo>
                  <a:cubicBezTo>
                    <a:pt x="34524" y="16300"/>
                    <a:pt x="34231" y="16300"/>
                    <a:pt x="33917" y="16300"/>
                  </a:cubicBezTo>
                  <a:cubicBezTo>
                    <a:pt x="33520" y="16258"/>
                    <a:pt x="33206" y="16405"/>
                    <a:pt x="32997" y="16760"/>
                  </a:cubicBezTo>
                  <a:cubicBezTo>
                    <a:pt x="32871" y="16991"/>
                    <a:pt x="32641" y="17200"/>
                    <a:pt x="32453" y="17388"/>
                  </a:cubicBezTo>
                  <a:cubicBezTo>
                    <a:pt x="32013" y="17807"/>
                    <a:pt x="31448" y="17932"/>
                    <a:pt x="30863" y="17723"/>
                  </a:cubicBezTo>
                  <a:cubicBezTo>
                    <a:pt x="30339" y="17555"/>
                    <a:pt x="29754" y="17388"/>
                    <a:pt x="29251" y="17095"/>
                  </a:cubicBezTo>
                  <a:cubicBezTo>
                    <a:pt x="28833" y="16865"/>
                    <a:pt x="28477" y="16551"/>
                    <a:pt x="28352" y="16028"/>
                  </a:cubicBezTo>
                  <a:cubicBezTo>
                    <a:pt x="28163" y="15359"/>
                    <a:pt x="27682" y="14856"/>
                    <a:pt x="27138" y="14417"/>
                  </a:cubicBezTo>
                  <a:cubicBezTo>
                    <a:pt x="27013" y="14312"/>
                    <a:pt x="26824" y="14270"/>
                    <a:pt x="26678" y="14270"/>
                  </a:cubicBezTo>
                  <a:cubicBezTo>
                    <a:pt x="26364" y="14270"/>
                    <a:pt x="26155" y="14626"/>
                    <a:pt x="26280" y="14877"/>
                  </a:cubicBezTo>
                  <a:cubicBezTo>
                    <a:pt x="26510" y="15379"/>
                    <a:pt x="26782" y="15882"/>
                    <a:pt x="27054" y="16447"/>
                  </a:cubicBezTo>
                  <a:cubicBezTo>
                    <a:pt x="26908" y="16467"/>
                    <a:pt x="26782" y="16530"/>
                    <a:pt x="26678" y="16509"/>
                  </a:cubicBezTo>
                  <a:cubicBezTo>
                    <a:pt x="25862" y="16426"/>
                    <a:pt x="25025" y="16342"/>
                    <a:pt x="24209" y="16237"/>
                  </a:cubicBezTo>
                  <a:cubicBezTo>
                    <a:pt x="23749" y="16154"/>
                    <a:pt x="23267" y="16049"/>
                    <a:pt x="22807" y="15903"/>
                  </a:cubicBezTo>
                  <a:cubicBezTo>
                    <a:pt x="22389" y="15777"/>
                    <a:pt x="21991" y="15610"/>
                    <a:pt x="21614" y="15400"/>
                  </a:cubicBezTo>
                  <a:cubicBezTo>
                    <a:pt x="20736" y="14877"/>
                    <a:pt x="19836" y="14375"/>
                    <a:pt x="19250" y="13496"/>
                  </a:cubicBezTo>
                  <a:cubicBezTo>
                    <a:pt x="19083" y="13224"/>
                    <a:pt x="18371" y="11948"/>
                    <a:pt x="18308" y="11613"/>
                  </a:cubicBezTo>
                  <a:cubicBezTo>
                    <a:pt x="18308" y="11550"/>
                    <a:pt x="18225" y="11529"/>
                    <a:pt x="18162" y="11529"/>
                  </a:cubicBezTo>
                  <a:lnTo>
                    <a:pt x="18036" y="11529"/>
                  </a:lnTo>
                  <a:cubicBezTo>
                    <a:pt x="18015" y="11697"/>
                    <a:pt x="17953" y="11843"/>
                    <a:pt x="17932" y="12011"/>
                  </a:cubicBezTo>
                  <a:cubicBezTo>
                    <a:pt x="17890" y="12994"/>
                    <a:pt x="17785" y="13998"/>
                    <a:pt x="17785" y="14982"/>
                  </a:cubicBezTo>
                  <a:cubicBezTo>
                    <a:pt x="17785" y="15819"/>
                    <a:pt x="17513" y="16551"/>
                    <a:pt x="17095" y="17242"/>
                  </a:cubicBezTo>
                  <a:cubicBezTo>
                    <a:pt x="16551" y="18100"/>
                    <a:pt x="16007" y="18957"/>
                    <a:pt x="15337" y="19773"/>
                  </a:cubicBezTo>
                  <a:cubicBezTo>
                    <a:pt x="14877" y="20380"/>
                    <a:pt x="14249" y="20841"/>
                    <a:pt x="13705" y="21364"/>
                  </a:cubicBezTo>
                  <a:cubicBezTo>
                    <a:pt x="13538" y="21531"/>
                    <a:pt x="13329" y="21636"/>
                    <a:pt x="13119" y="21761"/>
                  </a:cubicBezTo>
                  <a:cubicBezTo>
                    <a:pt x="10839" y="23268"/>
                    <a:pt x="10839" y="23268"/>
                    <a:pt x="8328" y="24146"/>
                  </a:cubicBezTo>
                  <a:cubicBezTo>
                    <a:pt x="7993" y="24272"/>
                    <a:pt x="7637" y="24314"/>
                    <a:pt x="7261" y="24398"/>
                  </a:cubicBezTo>
                  <a:cubicBezTo>
                    <a:pt x="7156" y="24418"/>
                    <a:pt x="7052" y="24398"/>
                    <a:pt x="6926" y="24398"/>
                  </a:cubicBezTo>
                  <a:cubicBezTo>
                    <a:pt x="6696" y="24084"/>
                    <a:pt x="6738" y="23707"/>
                    <a:pt x="6696" y="23372"/>
                  </a:cubicBezTo>
                  <a:cubicBezTo>
                    <a:pt x="6654" y="23205"/>
                    <a:pt x="6633" y="22996"/>
                    <a:pt x="6549" y="22807"/>
                  </a:cubicBezTo>
                  <a:cubicBezTo>
                    <a:pt x="6528" y="22724"/>
                    <a:pt x="6382" y="22682"/>
                    <a:pt x="6277" y="22640"/>
                  </a:cubicBezTo>
                  <a:cubicBezTo>
                    <a:pt x="6215" y="22640"/>
                    <a:pt x="6089" y="22724"/>
                    <a:pt x="6068" y="22786"/>
                  </a:cubicBezTo>
                  <a:cubicBezTo>
                    <a:pt x="6005" y="22933"/>
                    <a:pt x="6005" y="23121"/>
                    <a:pt x="5963" y="23268"/>
                  </a:cubicBezTo>
                  <a:cubicBezTo>
                    <a:pt x="5901" y="23456"/>
                    <a:pt x="5817" y="23623"/>
                    <a:pt x="5712" y="23874"/>
                  </a:cubicBezTo>
                  <a:cubicBezTo>
                    <a:pt x="5984" y="24398"/>
                    <a:pt x="6215" y="25025"/>
                    <a:pt x="6194" y="25758"/>
                  </a:cubicBezTo>
                  <a:cubicBezTo>
                    <a:pt x="5817" y="25862"/>
                    <a:pt x="5461" y="25778"/>
                    <a:pt x="5085" y="25799"/>
                  </a:cubicBezTo>
                  <a:cubicBezTo>
                    <a:pt x="4311" y="25841"/>
                    <a:pt x="3578" y="26532"/>
                    <a:pt x="3557" y="27327"/>
                  </a:cubicBezTo>
                  <a:lnTo>
                    <a:pt x="3557" y="28582"/>
                  </a:lnTo>
                  <a:cubicBezTo>
                    <a:pt x="3285" y="28771"/>
                    <a:pt x="3097" y="28666"/>
                    <a:pt x="2971" y="28499"/>
                  </a:cubicBezTo>
                  <a:cubicBezTo>
                    <a:pt x="2344" y="27745"/>
                    <a:pt x="1904" y="26929"/>
                    <a:pt x="1883" y="25883"/>
                  </a:cubicBezTo>
                  <a:cubicBezTo>
                    <a:pt x="1842" y="24670"/>
                    <a:pt x="1988" y="23456"/>
                    <a:pt x="2302" y="22242"/>
                  </a:cubicBezTo>
                  <a:cubicBezTo>
                    <a:pt x="2365" y="21908"/>
                    <a:pt x="2511" y="21594"/>
                    <a:pt x="2678" y="21301"/>
                  </a:cubicBezTo>
                  <a:cubicBezTo>
                    <a:pt x="2888" y="21008"/>
                    <a:pt x="3097" y="20673"/>
                    <a:pt x="3285" y="20401"/>
                  </a:cubicBezTo>
                  <a:cubicBezTo>
                    <a:pt x="3369" y="20234"/>
                    <a:pt x="3474" y="20108"/>
                    <a:pt x="3515" y="19962"/>
                  </a:cubicBezTo>
                  <a:cubicBezTo>
                    <a:pt x="3725" y="19439"/>
                    <a:pt x="3557" y="19083"/>
                    <a:pt x="2992" y="19062"/>
                  </a:cubicBezTo>
                  <a:cubicBezTo>
                    <a:pt x="2678" y="19041"/>
                    <a:pt x="2365" y="19041"/>
                    <a:pt x="2051" y="19041"/>
                  </a:cubicBezTo>
                  <a:cubicBezTo>
                    <a:pt x="1360" y="19083"/>
                    <a:pt x="733" y="18853"/>
                    <a:pt x="126" y="18434"/>
                  </a:cubicBezTo>
                  <a:cubicBezTo>
                    <a:pt x="0" y="17388"/>
                    <a:pt x="168" y="16384"/>
                    <a:pt x="879" y="15547"/>
                  </a:cubicBezTo>
                  <a:cubicBezTo>
                    <a:pt x="1256" y="15107"/>
                    <a:pt x="1611" y="14689"/>
                    <a:pt x="1988" y="14250"/>
                  </a:cubicBezTo>
                  <a:cubicBezTo>
                    <a:pt x="2093" y="14124"/>
                    <a:pt x="2218" y="14019"/>
                    <a:pt x="2323" y="13852"/>
                  </a:cubicBezTo>
                  <a:cubicBezTo>
                    <a:pt x="2888" y="12973"/>
                    <a:pt x="3704" y="12366"/>
                    <a:pt x="4562" y="11822"/>
                  </a:cubicBezTo>
                  <a:cubicBezTo>
                    <a:pt x="4855" y="11634"/>
                    <a:pt x="5147" y="11446"/>
                    <a:pt x="5399" y="11237"/>
                  </a:cubicBezTo>
                  <a:cubicBezTo>
                    <a:pt x="5671" y="11069"/>
                    <a:pt x="5754" y="10776"/>
                    <a:pt x="5671" y="10483"/>
                  </a:cubicBezTo>
                  <a:cubicBezTo>
                    <a:pt x="5566" y="10211"/>
                    <a:pt x="5357" y="10065"/>
                    <a:pt x="5064" y="10086"/>
                  </a:cubicBezTo>
                  <a:cubicBezTo>
                    <a:pt x="4562" y="10107"/>
                    <a:pt x="4122" y="9939"/>
                    <a:pt x="3662" y="9751"/>
                  </a:cubicBezTo>
                  <a:cubicBezTo>
                    <a:pt x="3453" y="9667"/>
                    <a:pt x="3202" y="9625"/>
                    <a:pt x="2992" y="9563"/>
                  </a:cubicBezTo>
                  <a:cubicBezTo>
                    <a:pt x="2678" y="9479"/>
                    <a:pt x="2532" y="9249"/>
                    <a:pt x="2658" y="8998"/>
                  </a:cubicBezTo>
                  <a:cubicBezTo>
                    <a:pt x="2971" y="8391"/>
                    <a:pt x="3202" y="7742"/>
                    <a:pt x="3871" y="7408"/>
                  </a:cubicBezTo>
                  <a:cubicBezTo>
                    <a:pt x="4248" y="7177"/>
                    <a:pt x="4603" y="6843"/>
                    <a:pt x="4938" y="6571"/>
                  </a:cubicBezTo>
                  <a:cubicBezTo>
                    <a:pt x="5210" y="6320"/>
                    <a:pt x="5524" y="6152"/>
                    <a:pt x="5963" y="6173"/>
                  </a:cubicBezTo>
                  <a:cubicBezTo>
                    <a:pt x="6194" y="6173"/>
                    <a:pt x="6403" y="6152"/>
                    <a:pt x="6633" y="6089"/>
                  </a:cubicBezTo>
                  <a:cubicBezTo>
                    <a:pt x="7428" y="5880"/>
                    <a:pt x="8202" y="5859"/>
                    <a:pt x="9018" y="5859"/>
                  </a:cubicBezTo>
                  <a:cubicBezTo>
                    <a:pt x="9562" y="5859"/>
                    <a:pt x="10065" y="6027"/>
                    <a:pt x="10588" y="6173"/>
                  </a:cubicBezTo>
                  <a:cubicBezTo>
                    <a:pt x="10692" y="6194"/>
                    <a:pt x="10797" y="6278"/>
                    <a:pt x="10901" y="6299"/>
                  </a:cubicBezTo>
                  <a:cubicBezTo>
                    <a:pt x="11153" y="6340"/>
                    <a:pt x="11425" y="6110"/>
                    <a:pt x="11341" y="5859"/>
                  </a:cubicBezTo>
                  <a:cubicBezTo>
                    <a:pt x="11278" y="5650"/>
                    <a:pt x="11215" y="5441"/>
                    <a:pt x="11153" y="5211"/>
                  </a:cubicBezTo>
                  <a:cubicBezTo>
                    <a:pt x="11759" y="4520"/>
                    <a:pt x="12199" y="3746"/>
                    <a:pt x="12994" y="3286"/>
                  </a:cubicBezTo>
                  <a:cubicBezTo>
                    <a:pt x="13119" y="3202"/>
                    <a:pt x="13224" y="3139"/>
                    <a:pt x="13308" y="2993"/>
                  </a:cubicBezTo>
                  <a:cubicBezTo>
                    <a:pt x="13852" y="2323"/>
                    <a:pt x="14605" y="1905"/>
                    <a:pt x="15400" y="1570"/>
                  </a:cubicBezTo>
                  <a:cubicBezTo>
                    <a:pt x="16237" y="1193"/>
                    <a:pt x="17011" y="733"/>
                    <a:pt x="17911" y="461"/>
                  </a:cubicBezTo>
                  <a:cubicBezTo>
                    <a:pt x="18790" y="189"/>
                    <a:pt x="19689" y="42"/>
                    <a:pt x="20610" y="22"/>
                  </a:cubicBezTo>
                  <a:cubicBezTo>
                    <a:pt x="21468" y="1"/>
                    <a:pt x="22305" y="1"/>
                    <a:pt x="23163" y="22"/>
                  </a:cubicBezTo>
                  <a:cubicBezTo>
                    <a:pt x="23456" y="22"/>
                    <a:pt x="23749" y="105"/>
                    <a:pt x="24000" y="189"/>
                  </a:cubicBezTo>
                  <a:cubicBezTo>
                    <a:pt x="24565" y="398"/>
                    <a:pt x="25130" y="628"/>
                    <a:pt x="25674" y="838"/>
                  </a:cubicBezTo>
                  <a:cubicBezTo>
                    <a:pt x="25715" y="858"/>
                    <a:pt x="25778" y="858"/>
                    <a:pt x="25841" y="879"/>
                  </a:cubicBezTo>
                  <a:cubicBezTo>
                    <a:pt x="26364" y="1130"/>
                    <a:pt x="26762" y="1423"/>
                    <a:pt x="26657" y="2198"/>
                  </a:cubicBezTo>
                  <a:cubicBezTo>
                    <a:pt x="26510" y="2302"/>
                    <a:pt x="26322" y="2449"/>
                    <a:pt x="26113" y="2616"/>
                  </a:cubicBezTo>
                  <a:cubicBezTo>
                    <a:pt x="25841" y="2825"/>
                    <a:pt x="25653" y="3118"/>
                    <a:pt x="25569" y="3453"/>
                  </a:cubicBezTo>
                  <a:cubicBezTo>
                    <a:pt x="25485" y="3830"/>
                    <a:pt x="25715" y="4143"/>
                    <a:pt x="26113" y="4123"/>
                  </a:cubicBezTo>
                  <a:cubicBezTo>
                    <a:pt x="26301" y="4123"/>
                    <a:pt x="26510" y="4039"/>
                    <a:pt x="26657" y="3934"/>
                  </a:cubicBezTo>
                  <a:cubicBezTo>
                    <a:pt x="26908" y="3788"/>
                    <a:pt x="27075" y="3579"/>
                    <a:pt x="27264" y="3348"/>
                  </a:cubicBezTo>
                  <a:cubicBezTo>
                    <a:pt x="28080" y="2344"/>
                    <a:pt x="29147" y="1926"/>
                    <a:pt x="30402" y="1884"/>
                  </a:cubicBezTo>
                  <a:cubicBezTo>
                    <a:pt x="31009" y="1842"/>
                    <a:pt x="31595" y="1926"/>
                    <a:pt x="32160" y="2218"/>
                  </a:cubicBezTo>
                  <a:cubicBezTo>
                    <a:pt x="32892" y="2595"/>
                    <a:pt x="33625" y="2972"/>
                    <a:pt x="34210" y="3599"/>
                  </a:cubicBezTo>
                  <a:cubicBezTo>
                    <a:pt x="34482" y="3913"/>
                    <a:pt x="34838" y="4206"/>
                    <a:pt x="35173" y="4436"/>
                  </a:cubicBezTo>
                  <a:cubicBezTo>
                    <a:pt x="35863" y="4959"/>
                    <a:pt x="36303" y="5587"/>
                    <a:pt x="36533" y="6445"/>
                  </a:cubicBezTo>
                  <a:cubicBezTo>
                    <a:pt x="36679" y="7115"/>
                    <a:pt x="36784" y="7742"/>
                    <a:pt x="36784" y="8391"/>
                  </a:cubicBezTo>
                  <a:cubicBezTo>
                    <a:pt x="36763" y="8914"/>
                    <a:pt x="36805" y="9416"/>
                    <a:pt x="36784" y="9939"/>
                  </a:cubicBezTo>
                  <a:cubicBezTo>
                    <a:pt x="36763" y="10462"/>
                    <a:pt x="36889" y="10965"/>
                    <a:pt x="37119" y="11404"/>
                  </a:cubicBezTo>
                  <a:cubicBezTo>
                    <a:pt x="37412" y="11885"/>
                    <a:pt x="37579" y="12450"/>
                    <a:pt x="37600" y="13015"/>
                  </a:cubicBezTo>
                  <a:cubicBezTo>
                    <a:pt x="37621" y="13706"/>
                    <a:pt x="37454" y="14250"/>
                    <a:pt x="36930" y="14689"/>
                  </a:cubicBezTo>
                  <a:cubicBezTo>
                    <a:pt x="36847" y="14835"/>
                    <a:pt x="36679" y="14961"/>
                    <a:pt x="36512" y="1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109675" y="4396300"/>
              <a:ext cx="471850" cy="398625"/>
            </a:xfrm>
            <a:custGeom>
              <a:avLst/>
              <a:gdLst/>
              <a:ahLst/>
              <a:cxnLst/>
              <a:rect l="l" t="t" r="r" b="b"/>
              <a:pathLst>
                <a:path w="18874" h="15945" extrusionOk="0">
                  <a:moveTo>
                    <a:pt x="126" y="8747"/>
                  </a:moveTo>
                  <a:cubicBezTo>
                    <a:pt x="84" y="8621"/>
                    <a:pt x="42" y="8600"/>
                    <a:pt x="84" y="8579"/>
                  </a:cubicBezTo>
                  <a:cubicBezTo>
                    <a:pt x="356" y="7177"/>
                    <a:pt x="231" y="5775"/>
                    <a:pt x="210" y="4394"/>
                  </a:cubicBezTo>
                  <a:cubicBezTo>
                    <a:pt x="189" y="3160"/>
                    <a:pt x="335" y="1946"/>
                    <a:pt x="461" y="754"/>
                  </a:cubicBezTo>
                  <a:cubicBezTo>
                    <a:pt x="733" y="524"/>
                    <a:pt x="1026" y="461"/>
                    <a:pt x="1340" y="419"/>
                  </a:cubicBezTo>
                  <a:cubicBezTo>
                    <a:pt x="1800" y="356"/>
                    <a:pt x="2302" y="314"/>
                    <a:pt x="2762" y="168"/>
                  </a:cubicBezTo>
                  <a:cubicBezTo>
                    <a:pt x="3265" y="21"/>
                    <a:pt x="3767" y="0"/>
                    <a:pt x="4290" y="0"/>
                  </a:cubicBezTo>
                  <a:cubicBezTo>
                    <a:pt x="5566" y="42"/>
                    <a:pt x="6843" y="63"/>
                    <a:pt x="8140" y="126"/>
                  </a:cubicBezTo>
                  <a:cubicBezTo>
                    <a:pt x="9604" y="147"/>
                    <a:pt x="11027" y="210"/>
                    <a:pt x="12492" y="231"/>
                  </a:cubicBezTo>
                  <a:cubicBezTo>
                    <a:pt x="12994" y="231"/>
                    <a:pt x="13434" y="314"/>
                    <a:pt x="13915" y="482"/>
                  </a:cubicBezTo>
                  <a:cubicBezTo>
                    <a:pt x="14480" y="733"/>
                    <a:pt x="15107" y="837"/>
                    <a:pt x="15714" y="1005"/>
                  </a:cubicBezTo>
                  <a:cubicBezTo>
                    <a:pt x="15882" y="1068"/>
                    <a:pt x="16049" y="1088"/>
                    <a:pt x="16195" y="1172"/>
                  </a:cubicBezTo>
                  <a:cubicBezTo>
                    <a:pt x="16760" y="1465"/>
                    <a:pt x="17346" y="1779"/>
                    <a:pt x="17911" y="2093"/>
                  </a:cubicBezTo>
                  <a:cubicBezTo>
                    <a:pt x="18183" y="2239"/>
                    <a:pt x="18455" y="2365"/>
                    <a:pt x="18727" y="2511"/>
                  </a:cubicBezTo>
                  <a:cubicBezTo>
                    <a:pt x="18874" y="2888"/>
                    <a:pt x="18853" y="3265"/>
                    <a:pt x="18727" y="3620"/>
                  </a:cubicBezTo>
                  <a:cubicBezTo>
                    <a:pt x="18560" y="4081"/>
                    <a:pt x="18560" y="4520"/>
                    <a:pt x="18560" y="4980"/>
                  </a:cubicBezTo>
                  <a:lnTo>
                    <a:pt x="18560" y="5336"/>
                  </a:lnTo>
                  <a:cubicBezTo>
                    <a:pt x="18664" y="6403"/>
                    <a:pt x="18539" y="7449"/>
                    <a:pt x="18351" y="8474"/>
                  </a:cubicBezTo>
                  <a:cubicBezTo>
                    <a:pt x="18099" y="9876"/>
                    <a:pt x="17807" y="11257"/>
                    <a:pt x="17514" y="12659"/>
                  </a:cubicBezTo>
                  <a:cubicBezTo>
                    <a:pt x="17451" y="13015"/>
                    <a:pt x="17304" y="13350"/>
                    <a:pt x="17158" y="13705"/>
                  </a:cubicBezTo>
                  <a:cubicBezTo>
                    <a:pt x="16844" y="14396"/>
                    <a:pt x="16551" y="15107"/>
                    <a:pt x="16509" y="15923"/>
                  </a:cubicBezTo>
                  <a:cubicBezTo>
                    <a:pt x="15923" y="15944"/>
                    <a:pt x="15421" y="15756"/>
                    <a:pt x="15003" y="15421"/>
                  </a:cubicBezTo>
                  <a:cubicBezTo>
                    <a:pt x="14731" y="15191"/>
                    <a:pt x="14438" y="15086"/>
                    <a:pt x="14103" y="15065"/>
                  </a:cubicBezTo>
                  <a:cubicBezTo>
                    <a:pt x="13789" y="15024"/>
                    <a:pt x="13496" y="14898"/>
                    <a:pt x="13203" y="14773"/>
                  </a:cubicBezTo>
                  <a:cubicBezTo>
                    <a:pt x="12241" y="14354"/>
                    <a:pt x="11237" y="14019"/>
                    <a:pt x="10149" y="14040"/>
                  </a:cubicBezTo>
                  <a:cubicBezTo>
                    <a:pt x="9751" y="14040"/>
                    <a:pt x="9353" y="13915"/>
                    <a:pt x="8977" y="13810"/>
                  </a:cubicBezTo>
                  <a:cubicBezTo>
                    <a:pt x="8244" y="13601"/>
                    <a:pt x="7533" y="13517"/>
                    <a:pt x="6780" y="13538"/>
                  </a:cubicBezTo>
                  <a:cubicBezTo>
                    <a:pt x="5880" y="13559"/>
                    <a:pt x="5001" y="13601"/>
                    <a:pt x="4123" y="13538"/>
                  </a:cubicBezTo>
                  <a:cubicBezTo>
                    <a:pt x="3034" y="13496"/>
                    <a:pt x="1988" y="13726"/>
                    <a:pt x="921" y="13936"/>
                  </a:cubicBezTo>
                  <a:cubicBezTo>
                    <a:pt x="754" y="13956"/>
                    <a:pt x="607" y="14082"/>
                    <a:pt x="440" y="14145"/>
                  </a:cubicBezTo>
                  <a:cubicBezTo>
                    <a:pt x="314" y="14187"/>
                    <a:pt x="42" y="14061"/>
                    <a:pt x="42" y="13915"/>
                  </a:cubicBezTo>
                  <a:cubicBezTo>
                    <a:pt x="21" y="13726"/>
                    <a:pt x="1" y="13433"/>
                    <a:pt x="105" y="13329"/>
                  </a:cubicBezTo>
                  <a:cubicBezTo>
                    <a:pt x="419" y="12994"/>
                    <a:pt x="231" y="12680"/>
                    <a:pt x="147" y="12366"/>
                  </a:cubicBezTo>
                  <a:cubicBezTo>
                    <a:pt x="1" y="11885"/>
                    <a:pt x="1" y="11425"/>
                    <a:pt x="105" y="10902"/>
                  </a:cubicBezTo>
                  <a:cubicBezTo>
                    <a:pt x="712" y="11090"/>
                    <a:pt x="1277" y="11257"/>
                    <a:pt x="1821" y="11446"/>
                  </a:cubicBezTo>
                  <a:cubicBezTo>
                    <a:pt x="1926" y="11467"/>
                    <a:pt x="2030" y="11529"/>
                    <a:pt x="2177" y="11529"/>
                  </a:cubicBezTo>
                  <a:cubicBezTo>
                    <a:pt x="2344" y="11529"/>
                    <a:pt x="2511" y="11467"/>
                    <a:pt x="2595" y="11299"/>
                  </a:cubicBezTo>
                  <a:cubicBezTo>
                    <a:pt x="2700" y="11111"/>
                    <a:pt x="2616" y="10943"/>
                    <a:pt x="2470" y="10839"/>
                  </a:cubicBezTo>
                  <a:cubicBezTo>
                    <a:pt x="2302" y="10671"/>
                    <a:pt x="2114" y="10525"/>
                    <a:pt x="1821" y="10462"/>
                  </a:cubicBezTo>
                  <a:cubicBezTo>
                    <a:pt x="1256" y="10295"/>
                    <a:pt x="691" y="10086"/>
                    <a:pt x="126" y="9897"/>
                  </a:cubicBezTo>
                  <a:cubicBezTo>
                    <a:pt x="377" y="9667"/>
                    <a:pt x="1026" y="9353"/>
                    <a:pt x="1298" y="9311"/>
                  </a:cubicBezTo>
                  <a:cubicBezTo>
                    <a:pt x="1465" y="9270"/>
                    <a:pt x="1654" y="9270"/>
                    <a:pt x="1800" y="9228"/>
                  </a:cubicBezTo>
                  <a:cubicBezTo>
                    <a:pt x="1946" y="9165"/>
                    <a:pt x="2114" y="9019"/>
                    <a:pt x="2093" y="8830"/>
                  </a:cubicBezTo>
                  <a:cubicBezTo>
                    <a:pt x="2072" y="8705"/>
                    <a:pt x="1905" y="8516"/>
                    <a:pt x="1779" y="8474"/>
                  </a:cubicBezTo>
                  <a:cubicBezTo>
                    <a:pt x="1340" y="8328"/>
                    <a:pt x="879" y="8286"/>
                    <a:pt x="461" y="8579"/>
                  </a:cubicBezTo>
                  <a:cubicBezTo>
                    <a:pt x="335" y="8621"/>
                    <a:pt x="231" y="8684"/>
                    <a:pt x="126" y="87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008200" y="4033275"/>
              <a:ext cx="744900" cy="288250"/>
            </a:xfrm>
            <a:custGeom>
              <a:avLst/>
              <a:gdLst/>
              <a:ahLst/>
              <a:cxnLst/>
              <a:rect l="l" t="t" r="r" b="b"/>
              <a:pathLst>
                <a:path w="29796" h="11530" extrusionOk="0">
                  <a:moveTo>
                    <a:pt x="18183" y="942"/>
                  </a:moveTo>
                  <a:cubicBezTo>
                    <a:pt x="18413" y="670"/>
                    <a:pt x="18643" y="649"/>
                    <a:pt x="18915" y="670"/>
                  </a:cubicBezTo>
                  <a:cubicBezTo>
                    <a:pt x="19376" y="712"/>
                    <a:pt x="19794" y="565"/>
                    <a:pt x="20213" y="356"/>
                  </a:cubicBezTo>
                  <a:cubicBezTo>
                    <a:pt x="20610" y="189"/>
                    <a:pt x="21029" y="126"/>
                    <a:pt x="21447" y="0"/>
                  </a:cubicBezTo>
                  <a:cubicBezTo>
                    <a:pt x="21656" y="252"/>
                    <a:pt x="21656" y="607"/>
                    <a:pt x="21719" y="879"/>
                  </a:cubicBezTo>
                  <a:cubicBezTo>
                    <a:pt x="21782" y="1256"/>
                    <a:pt x="21928" y="1591"/>
                    <a:pt x="22138" y="1904"/>
                  </a:cubicBezTo>
                  <a:cubicBezTo>
                    <a:pt x="22514" y="2469"/>
                    <a:pt x="22870" y="3118"/>
                    <a:pt x="23414" y="3641"/>
                  </a:cubicBezTo>
                  <a:cubicBezTo>
                    <a:pt x="23749" y="3934"/>
                    <a:pt x="24063" y="4164"/>
                    <a:pt x="24544" y="4101"/>
                  </a:cubicBezTo>
                  <a:cubicBezTo>
                    <a:pt x="24669" y="4081"/>
                    <a:pt x="24816" y="4101"/>
                    <a:pt x="24962" y="4101"/>
                  </a:cubicBezTo>
                  <a:cubicBezTo>
                    <a:pt x="25695" y="4101"/>
                    <a:pt x="26448" y="4206"/>
                    <a:pt x="27180" y="4081"/>
                  </a:cubicBezTo>
                  <a:cubicBezTo>
                    <a:pt x="27892" y="3934"/>
                    <a:pt x="28561" y="3578"/>
                    <a:pt x="29273" y="3327"/>
                  </a:cubicBezTo>
                  <a:cubicBezTo>
                    <a:pt x="29398" y="3265"/>
                    <a:pt x="29524" y="3244"/>
                    <a:pt x="29628" y="3223"/>
                  </a:cubicBezTo>
                  <a:cubicBezTo>
                    <a:pt x="29796" y="3348"/>
                    <a:pt x="29691" y="3453"/>
                    <a:pt x="29628" y="3537"/>
                  </a:cubicBezTo>
                  <a:cubicBezTo>
                    <a:pt x="28959" y="4729"/>
                    <a:pt x="28164" y="5859"/>
                    <a:pt x="27201" y="6822"/>
                  </a:cubicBezTo>
                  <a:cubicBezTo>
                    <a:pt x="26322" y="7721"/>
                    <a:pt x="25402" y="8558"/>
                    <a:pt x="24293" y="9228"/>
                  </a:cubicBezTo>
                  <a:cubicBezTo>
                    <a:pt x="23079" y="9981"/>
                    <a:pt x="21824" y="10609"/>
                    <a:pt x="20464" y="11090"/>
                  </a:cubicBezTo>
                  <a:cubicBezTo>
                    <a:pt x="20108" y="11216"/>
                    <a:pt x="19752" y="11320"/>
                    <a:pt x="19417" y="11425"/>
                  </a:cubicBezTo>
                  <a:cubicBezTo>
                    <a:pt x="19062" y="11529"/>
                    <a:pt x="18748" y="11529"/>
                    <a:pt x="18413" y="11341"/>
                  </a:cubicBezTo>
                  <a:cubicBezTo>
                    <a:pt x="18120" y="11195"/>
                    <a:pt x="17848" y="11111"/>
                    <a:pt x="17534" y="11132"/>
                  </a:cubicBezTo>
                  <a:cubicBezTo>
                    <a:pt x="17158" y="11174"/>
                    <a:pt x="16865" y="10985"/>
                    <a:pt x="16551" y="10797"/>
                  </a:cubicBezTo>
                  <a:cubicBezTo>
                    <a:pt x="16028" y="10483"/>
                    <a:pt x="15463" y="10379"/>
                    <a:pt x="14835" y="10379"/>
                  </a:cubicBezTo>
                  <a:cubicBezTo>
                    <a:pt x="13475" y="10399"/>
                    <a:pt x="12094" y="10399"/>
                    <a:pt x="10734" y="10379"/>
                  </a:cubicBezTo>
                  <a:cubicBezTo>
                    <a:pt x="10127" y="10379"/>
                    <a:pt x="9542" y="10462"/>
                    <a:pt x="8977" y="10671"/>
                  </a:cubicBezTo>
                  <a:cubicBezTo>
                    <a:pt x="8537" y="10818"/>
                    <a:pt x="8056" y="11069"/>
                    <a:pt x="7596" y="11027"/>
                  </a:cubicBezTo>
                  <a:cubicBezTo>
                    <a:pt x="7177" y="11006"/>
                    <a:pt x="6759" y="10692"/>
                    <a:pt x="6340" y="10546"/>
                  </a:cubicBezTo>
                  <a:cubicBezTo>
                    <a:pt x="5880" y="10358"/>
                    <a:pt x="5545" y="10086"/>
                    <a:pt x="5210" y="9772"/>
                  </a:cubicBezTo>
                  <a:cubicBezTo>
                    <a:pt x="4143" y="8684"/>
                    <a:pt x="3034" y="7575"/>
                    <a:pt x="1946" y="6508"/>
                  </a:cubicBezTo>
                  <a:cubicBezTo>
                    <a:pt x="1591" y="6173"/>
                    <a:pt x="1360" y="5796"/>
                    <a:pt x="1172" y="5378"/>
                  </a:cubicBezTo>
                  <a:cubicBezTo>
                    <a:pt x="921" y="4792"/>
                    <a:pt x="649" y="4185"/>
                    <a:pt x="377" y="3578"/>
                  </a:cubicBezTo>
                  <a:cubicBezTo>
                    <a:pt x="105" y="3055"/>
                    <a:pt x="0" y="2511"/>
                    <a:pt x="189" y="1904"/>
                  </a:cubicBezTo>
                  <a:cubicBezTo>
                    <a:pt x="607" y="1653"/>
                    <a:pt x="1047" y="1591"/>
                    <a:pt x="1549" y="1591"/>
                  </a:cubicBezTo>
                  <a:cubicBezTo>
                    <a:pt x="2072" y="1591"/>
                    <a:pt x="2532" y="1570"/>
                    <a:pt x="3055" y="1381"/>
                  </a:cubicBezTo>
                  <a:cubicBezTo>
                    <a:pt x="3516" y="1235"/>
                    <a:pt x="3997" y="1256"/>
                    <a:pt x="4520" y="1172"/>
                  </a:cubicBezTo>
                  <a:lnTo>
                    <a:pt x="4604" y="1486"/>
                  </a:lnTo>
                  <a:cubicBezTo>
                    <a:pt x="4708" y="1884"/>
                    <a:pt x="4729" y="2302"/>
                    <a:pt x="4917" y="2637"/>
                  </a:cubicBezTo>
                  <a:cubicBezTo>
                    <a:pt x="5357" y="3495"/>
                    <a:pt x="5859" y="4332"/>
                    <a:pt x="6382" y="5148"/>
                  </a:cubicBezTo>
                  <a:cubicBezTo>
                    <a:pt x="6717" y="5692"/>
                    <a:pt x="7303" y="6006"/>
                    <a:pt x="7826" y="6319"/>
                  </a:cubicBezTo>
                  <a:cubicBezTo>
                    <a:pt x="8391" y="6675"/>
                    <a:pt x="8977" y="6947"/>
                    <a:pt x="9562" y="7219"/>
                  </a:cubicBezTo>
                  <a:cubicBezTo>
                    <a:pt x="10546" y="7638"/>
                    <a:pt x="11529" y="7763"/>
                    <a:pt x="12575" y="7470"/>
                  </a:cubicBezTo>
                  <a:cubicBezTo>
                    <a:pt x="14291" y="7052"/>
                    <a:pt x="14249" y="7031"/>
                    <a:pt x="15777" y="5943"/>
                  </a:cubicBezTo>
                  <a:cubicBezTo>
                    <a:pt x="16530" y="5378"/>
                    <a:pt x="17074" y="4687"/>
                    <a:pt x="17513" y="3871"/>
                  </a:cubicBezTo>
                  <a:cubicBezTo>
                    <a:pt x="17932" y="3139"/>
                    <a:pt x="18078" y="2323"/>
                    <a:pt x="18120" y="1486"/>
                  </a:cubicBezTo>
                  <a:cubicBezTo>
                    <a:pt x="18162" y="1360"/>
                    <a:pt x="18162" y="1130"/>
                    <a:pt x="18183" y="942"/>
                  </a:cubicBezTo>
                  <a:close/>
                  <a:moveTo>
                    <a:pt x="18811" y="10776"/>
                  </a:moveTo>
                  <a:cubicBezTo>
                    <a:pt x="19564" y="10797"/>
                    <a:pt x="20296" y="10797"/>
                    <a:pt x="20924" y="10295"/>
                  </a:cubicBezTo>
                  <a:cubicBezTo>
                    <a:pt x="20966" y="10253"/>
                    <a:pt x="21091" y="10253"/>
                    <a:pt x="21154" y="10211"/>
                  </a:cubicBezTo>
                  <a:cubicBezTo>
                    <a:pt x="21531" y="10169"/>
                    <a:pt x="21761" y="9939"/>
                    <a:pt x="21970" y="9646"/>
                  </a:cubicBezTo>
                  <a:cubicBezTo>
                    <a:pt x="22138" y="9437"/>
                    <a:pt x="22263" y="9207"/>
                    <a:pt x="22410" y="9019"/>
                  </a:cubicBezTo>
                  <a:cubicBezTo>
                    <a:pt x="22702" y="8684"/>
                    <a:pt x="22849" y="8307"/>
                    <a:pt x="23016" y="7889"/>
                  </a:cubicBezTo>
                  <a:cubicBezTo>
                    <a:pt x="23205" y="7407"/>
                    <a:pt x="23309" y="6884"/>
                    <a:pt x="23644" y="6403"/>
                  </a:cubicBezTo>
                  <a:cubicBezTo>
                    <a:pt x="23853" y="6110"/>
                    <a:pt x="23979" y="5754"/>
                    <a:pt x="23958" y="5357"/>
                  </a:cubicBezTo>
                  <a:cubicBezTo>
                    <a:pt x="23937" y="4897"/>
                    <a:pt x="23623" y="4687"/>
                    <a:pt x="23205" y="4855"/>
                  </a:cubicBezTo>
                  <a:cubicBezTo>
                    <a:pt x="22912" y="5001"/>
                    <a:pt x="22661" y="5169"/>
                    <a:pt x="22389" y="5336"/>
                  </a:cubicBezTo>
                  <a:cubicBezTo>
                    <a:pt x="21970" y="5629"/>
                    <a:pt x="21531" y="5859"/>
                    <a:pt x="20966" y="5838"/>
                  </a:cubicBezTo>
                  <a:cubicBezTo>
                    <a:pt x="20798" y="5838"/>
                    <a:pt x="20589" y="5880"/>
                    <a:pt x="20401" y="5901"/>
                  </a:cubicBezTo>
                  <a:cubicBezTo>
                    <a:pt x="20066" y="5964"/>
                    <a:pt x="19731" y="6047"/>
                    <a:pt x="19376" y="6047"/>
                  </a:cubicBezTo>
                  <a:cubicBezTo>
                    <a:pt x="18936" y="6068"/>
                    <a:pt x="18476" y="6047"/>
                    <a:pt x="18016" y="6047"/>
                  </a:cubicBezTo>
                  <a:cubicBezTo>
                    <a:pt x="17702" y="6047"/>
                    <a:pt x="17388" y="6089"/>
                    <a:pt x="17137" y="5859"/>
                  </a:cubicBezTo>
                  <a:cubicBezTo>
                    <a:pt x="16969" y="5754"/>
                    <a:pt x="16781" y="5796"/>
                    <a:pt x="16656" y="5901"/>
                  </a:cubicBezTo>
                  <a:cubicBezTo>
                    <a:pt x="16384" y="6173"/>
                    <a:pt x="16049" y="6424"/>
                    <a:pt x="15798" y="6717"/>
                  </a:cubicBezTo>
                  <a:cubicBezTo>
                    <a:pt x="15568" y="7031"/>
                    <a:pt x="15379" y="7407"/>
                    <a:pt x="15400" y="7826"/>
                  </a:cubicBezTo>
                  <a:cubicBezTo>
                    <a:pt x="15421" y="8140"/>
                    <a:pt x="15400" y="8454"/>
                    <a:pt x="15400" y="8767"/>
                  </a:cubicBezTo>
                  <a:cubicBezTo>
                    <a:pt x="15400" y="8998"/>
                    <a:pt x="15484" y="9207"/>
                    <a:pt x="15630" y="9395"/>
                  </a:cubicBezTo>
                  <a:cubicBezTo>
                    <a:pt x="16404" y="10190"/>
                    <a:pt x="17262" y="10818"/>
                    <a:pt x="18476" y="10713"/>
                  </a:cubicBezTo>
                  <a:cubicBezTo>
                    <a:pt x="18601" y="10734"/>
                    <a:pt x="18706" y="10776"/>
                    <a:pt x="18811" y="10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1571050" y="4252975"/>
              <a:ext cx="268350" cy="490675"/>
            </a:xfrm>
            <a:custGeom>
              <a:avLst/>
              <a:gdLst/>
              <a:ahLst/>
              <a:cxnLst/>
              <a:rect l="l" t="t" r="r" b="b"/>
              <a:pathLst>
                <a:path w="10734" h="19627" extrusionOk="0">
                  <a:moveTo>
                    <a:pt x="7805" y="9730"/>
                  </a:moveTo>
                  <a:cubicBezTo>
                    <a:pt x="7386" y="10065"/>
                    <a:pt x="6968" y="10399"/>
                    <a:pt x="6445" y="10567"/>
                  </a:cubicBezTo>
                  <a:cubicBezTo>
                    <a:pt x="6173" y="10650"/>
                    <a:pt x="6047" y="10860"/>
                    <a:pt x="6110" y="11090"/>
                  </a:cubicBezTo>
                  <a:cubicBezTo>
                    <a:pt x="6152" y="11299"/>
                    <a:pt x="6319" y="11404"/>
                    <a:pt x="6528" y="11446"/>
                  </a:cubicBezTo>
                  <a:cubicBezTo>
                    <a:pt x="6989" y="11550"/>
                    <a:pt x="7344" y="11341"/>
                    <a:pt x="7679" y="11069"/>
                  </a:cubicBezTo>
                  <a:cubicBezTo>
                    <a:pt x="7847" y="11194"/>
                    <a:pt x="7784" y="11320"/>
                    <a:pt x="7721" y="11446"/>
                  </a:cubicBezTo>
                  <a:cubicBezTo>
                    <a:pt x="7616" y="11739"/>
                    <a:pt x="7323" y="11864"/>
                    <a:pt x="7156" y="12073"/>
                  </a:cubicBezTo>
                  <a:cubicBezTo>
                    <a:pt x="6779" y="12471"/>
                    <a:pt x="6863" y="12764"/>
                    <a:pt x="7365" y="12973"/>
                  </a:cubicBezTo>
                  <a:cubicBezTo>
                    <a:pt x="7428" y="12994"/>
                    <a:pt x="7512" y="13015"/>
                    <a:pt x="7616" y="13078"/>
                  </a:cubicBezTo>
                  <a:cubicBezTo>
                    <a:pt x="7595" y="13433"/>
                    <a:pt x="7575" y="13810"/>
                    <a:pt x="7512" y="14166"/>
                  </a:cubicBezTo>
                  <a:cubicBezTo>
                    <a:pt x="7470" y="14500"/>
                    <a:pt x="7365" y="14814"/>
                    <a:pt x="7303" y="15170"/>
                  </a:cubicBezTo>
                  <a:cubicBezTo>
                    <a:pt x="7261" y="15484"/>
                    <a:pt x="7261" y="15798"/>
                    <a:pt x="7261" y="16132"/>
                  </a:cubicBezTo>
                  <a:cubicBezTo>
                    <a:pt x="7093" y="16153"/>
                    <a:pt x="6968" y="16216"/>
                    <a:pt x="6842" y="16216"/>
                  </a:cubicBezTo>
                  <a:cubicBezTo>
                    <a:pt x="6110" y="16216"/>
                    <a:pt x="5419" y="16384"/>
                    <a:pt x="4750" y="16593"/>
                  </a:cubicBezTo>
                  <a:cubicBezTo>
                    <a:pt x="4541" y="16656"/>
                    <a:pt x="4290" y="16760"/>
                    <a:pt x="4122" y="16865"/>
                  </a:cubicBezTo>
                  <a:cubicBezTo>
                    <a:pt x="3285" y="17367"/>
                    <a:pt x="2469" y="17890"/>
                    <a:pt x="1653" y="18413"/>
                  </a:cubicBezTo>
                  <a:cubicBezTo>
                    <a:pt x="1423" y="18560"/>
                    <a:pt x="1214" y="18769"/>
                    <a:pt x="1005" y="18957"/>
                  </a:cubicBezTo>
                  <a:cubicBezTo>
                    <a:pt x="795" y="19104"/>
                    <a:pt x="607" y="19271"/>
                    <a:pt x="398" y="19417"/>
                  </a:cubicBezTo>
                  <a:cubicBezTo>
                    <a:pt x="293" y="19501"/>
                    <a:pt x="168" y="19564"/>
                    <a:pt x="0" y="19627"/>
                  </a:cubicBezTo>
                  <a:cubicBezTo>
                    <a:pt x="0" y="18622"/>
                    <a:pt x="209" y="17681"/>
                    <a:pt x="440" y="16739"/>
                  </a:cubicBezTo>
                  <a:cubicBezTo>
                    <a:pt x="858" y="15024"/>
                    <a:pt x="963" y="13308"/>
                    <a:pt x="1277" y="11571"/>
                  </a:cubicBezTo>
                  <a:lnTo>
                    <a:pt x="1674" y="9311"/>
                  </a:lnTo>
                  <a:cubicBezTo>
                    <a:pt x="1737" y="8935"/>
                    <a:pt x="1758" y="8579"/>
                    <a:pt x="1862" y="8202"/>
                  </a:cubicBezTo>
                  <a:cubicBezTo>
                    <a:pt x="1967" y="7868"/>
                    <a:pt x="2155" y="7533"/>
                    <a:pt x="2218" y="7177"/>
                  </a:cubicBezTo>
                  <a:cubicBezTo>
                    <a:pt x="2302" y="6842"/>
                    <a:pt x="2302" y="6508"/>
                    <a:pt x="2365" y="6173"/>
                  </a:cubicBezTo>
                  <a:cubicBezTo>
                    <a:pt x="2385" y="6047"/>
                    <a:pt x="2427" y="5880"/>
                    <a:pt x="2532" y="5775"/>
                  </a:cubicBezTo>
                  <a:cubicBezTo>
                    <a:pt x="2929" y="5420"/>
                    <a:pt x="3118" y="4938"/>
                    <a:pt x="3327" y="4478"/>
                  </a:cubicBezTo>
                  <a:cubicBezTo>
                    <a:pt x="3369" y="4311"/>
                    <a:pt x="3473" y="4164"/>
                    <a:pt x="3578" y="4018"/>
                  </a:cubicBezTo>
                  <a:cubicBezTo>
                    <a:pt x="4499" y="2930"/>
                    <a:pt x="5503" y="1883"/>
                    <a:pt x="6905" y="1444"/>
                  </a:cubicBezTo>
                  <a:cubicBezTo>
                    <a:pt x="7093" y="1381"/>
                    <a:pt x="7282" y="1277"/>
                    <a:pt x="7428" y="1172"/>
                  </a:cubicBezTo>
                  <a:cubicBezTo>
                    <a:pt x="8244" y="607"/>
                    <a:pt x="9207" y="440"/>
                    <a:pt x="10106" y="84"/>
                  </a:cubicBezTo>
                  <a:cubicBezTo>
                    <a:pt x="10253" y="21"/>
                    <a:pt x="10420" y="21"/>
                    <a:pt x="10567" y="0"/>
                  </a:cubicBezTo>
                  <a:cubicBezTo>
                    <a:pt x="10734" y="189"/>
                    <a:pt x="10692" y="356"/>
                    <a:pt x="10629" y="523"/>
                  </a:cubicBezTo>
                  <a:cubicBezTo>
                    <a:pt x="10211" y="1486"/>
                    <a:pt x="9834" y="2490"/>
                    <a:pt x="9646" y="3536"/>
                  </a:cubicBezTo>
                  <a:cubicBezTo>
                    <a:pt x="9646" y="3578"/>
                    <a:pt x="9625" y="3641"/>
                    <a:pt x="9604" y="3683"/>
                  </a:cubicBezTo>
                  <a:cubicBezTo>
                    <a:pt x="9018" y="4792"/>
                    <a:pt x="8872" y="6005"/>
                    <a:pt x="8704" y="7240"/>
                  </a:cubicBezTo>
                  <a:cubicBezTo>
                    <a:pt x="8600" y="7993"/>
                    <a:pt x="8056" y="8265"/>
                    <a:pt x="7595" y="8663"/>
                  </a:cubicBezTo>
                  <a:cubicBezTo>
                    <a:pt x="7491" y="8726"/>
                    <a:pt x="7240" y="8705"/>
                    <a:pt x="7093" y="8705"/>
                  </a:cubicBezTo>
                  <a:cubicBezTo>
                    <a:pt x="6884" y="8705"/>
                    <a:pt x="6696" y="8684"/>
                    <a:pt x="6487" y="8684"/>
                  </a:cubicBezTo>
                  <a:cubicBezTo>
                    <a:pt x="6277" y="8684"/>
                    <a:pt x="6173" y="8809"/>
                    <a:pt x="6131" y="8977"/>
                  </a:cubicBezTo>
                  <a:cubicBezTo>
                    <a:pt x="6047" y="9144"/>
                    <a:pt x="6152" y="9416"/>
                    <a:pt x="6298" y="9500"/>
                  </a:cubicBezTo>
                  <a:cubicBezTo>
                    <a:pt x="6507" y="9562"/>
                    <a:pt x="6759" y="9604"/>
                    <a:pt x="6968" y="9625"/>
                  </a:cubicBezTo>
                  <a:cubicBezTo>
                    <a:pt x="7282" y="9667"/>
                    <a:pt x="7533" y="9730"/>
                    <a:pt x="7805" y="97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147350" y="3938600"/>
              <a:ext cx="297650" cy="264175"/>
            </a:xfrm>
            <a:custGeom>
              <a:avLst/>
              <a:gdLst/>
              <a:ahLst/>
              <a:cxnLst/>
              <a:rect l="l" t="t" r="r" b="b"/>
              <a:pathLst>
                <a:path w="11906" h="10567" extrusionOk="0">
                  <a:moveTo>
                    <a:pt x="105" y="4122"/>
                  </a:moveTo>
                  <a:cubicBezTo>
                    <a:pt x="691" y="3076"/>
                    <a:pt x="1360" y="2239"/>
                    <a:pt x="2281" y="1611"/>
                  </a:cubicBezTo>
                  <a:cubicBezTo>
                    <a:pt x="2448" y="1507"/>
                    <a:pt x="2574" y="1360"/>
                    <a:pt x="2720" y="1214"/>
                  </a:cubicBezTo>
                  <a:cubicBezTo>
                    <a:pt x="2971" y="1005"/>
                    <a:pt x="3076" y="774"/>
                    <a:pt x="3034" y="461"/>
                  </a:cubicBezTo>
                  <a:cubicBezTo>
                    <a:pt x="3662" y="147"/>
                    <a:pt x="4331" y="0"/>
                    <a:pt x="5022" y="42"/>
                  </a:cubicBezTo>
                  <a:cubicBezTo>
                    <a:pt x="5649" y="105"/>
                    <a:pt x="6277" y="63"/>
                    <a:pt x="6905" y="63"/>
                  </a:cubicBezTo>
                  <a:cubicBezTo>
                    <a:pt x="8139" y="105"/>
                    <a:pt x="9269" y="461"/>
                    <a:pt x="10211" y="1277"/>
                  </a:cubicBezTo>
                  <a:cubicBezTo>
                    <a:pt x="10336" y="1381"/>
                    <a:pt x="10483" y="1486"/>
                    <a:pt x="10546" y="1632"/>
                  </a:cubicBezTo>
                  <a:cubicBezTo>
                    <a:pt x="10943" y="2427"/>
                    <a:pt x="11466" y="3160"/>
                    <a:pt x="11592" y="4080"/>
                  </a:cubicBezTo>
                  <a:cubicBezTo>
                    <a:pt x="11906" y="6026"/>
                    <a:pt x="11341" y="7679"/>
                    <a:pt x="9771" y="8935"/>
                  </a:cubicBezTo>
                  <a:cubicBezTo>
                    <a:pt x="9646" y="9018"/>
                    <a:pt x="9520" y="9123"/>
                    <a:pt x="9416" y="9207"/>
                  </a:cubicBezTo>
                  <a:cubicBezTo>
                    <a:pt x="8160" y="10148"/>
                    <a:pt x="8160" y="10148"/>
                    <a:pt x="6654" y="10420"/>
                  </a:cubicBezTo>
                  <a:cubicBezTo>
                    <a:pt x="5963" y="10567"/>
                    <a:pt x="5252" y="10525"/>
                    <a:pt x="4624" y="10253"/>
                  </a:cubicBezTo>
                  <a:cubicBezTo>
                    <a:pt x="3745" y="9855"/>
                    <a:pt x="2846" y="9479"/>
                    <a:pt x="2071" y="8851"/>
                  </a:cubicBezTo>
                  <a:cubicBezTo>
                    <a:pt x="1841" y="8684"/>
                    <a:pt x="1590" y="8432"/>
                    <a:pt x="1423" y="8181"/>
                  </a:cubicBezTo>
                  <a:cubicBezTo>
                    <a:pt x="1025" y="7554"/>
                    <a:pt x="628" y="6926"/>
                    <a:pt x="293" y="6277"/>
                  </a:cubicBezTo>
                  <a:cubicBezTo>
                    <a:pt x="167" y="6026"/>
                    <a:pt x="84" y="5754"/>
                    <a:pt x="21" y="5461"/>
                  </a:cubicBezTo>
                  <a:cubicBezTo>
                    <a:pt x="0" y="5273"/>
                    <a:pt x="0" y="5022"/>
                    <a:pt x="105" y="4875"/>
                  </a:cubicBezTo>
                  <a:cubicBezTo>
                    <a:pt x="398" y="4624"/>
                    <a:pt x="251" y="4394"/>
                    <a:pt x="105" y="4122"/>
                  </a:cubicBezTo>
                  <a:close/>
                  <a:moveTo>
                    <a:pt x="6214" y="4980"/>
                  </a:moveTo>
                  <a:cubicBezTo>
                    <a:pt x="6152" y="5252"/>
                    <a:pt x="6110" y="5503"/>
                    <a:pt x="6047" y="5733"/>
                  </a:cubicBezTo>
                  <a:cubicBezTo>
                    <a:pt x="6026" y="5922"/>
                    <a:pt x="6110" y="6089"/>
                    <a:pt x="6256" y="6194"/>
                  </a:cubicBezTo>
                  <a:cubicBezTo>
                    <a:pt x="6696" y="6466"/>
                    <a:pt x="7365" y="6256"/>
                    <a:pt x="7533" y="5796"/>
                  </a:cubicBezTo>
                  <a:cubicBezTo>
                    <a:pt x="7637" y="5503"/>
                    <a:pt x="7616" y="5252"/>
                    <a:pt x="7470" y="4980"/>
                  </a:cubicBezTo>
                  <a:cubicBezTo>
                    <a:pt x="7302" y="4750"/>
                    <a:pt x="7072" y="4792"/>
                    <a:pt x="6863" y="4834"/>
                  </a:cubicBezTo>
                  <a:cubicBezTo>
                    <a:pt x="6654" y="4855"/>
                    <a:pt x="6445" y="4938"/>
                    <a:pt x="6214" y="4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018125" y="4731600"/>
              <a:ext cx="379800" cy="176300"/>
            </a:xfrm>
            <a:custGeom>
              <a:avLst/>
              <a:gdLst/>
              <a:ahLst/>
              <a:cxnLst/>
              <a:rect l="l" t="t" r="r" b="b"/>
              <a:pathLst>
                <a:path w="15192" h="7052" extrusionOk="0">
                  <a:moveTo>
                    <a:pt x="4374" y="1779"/>
                  </a:moveTo>
                  <a:cubicBezTo>
                    <a:pt x="4583" y="1277"/>
                    <a:pt x="5023" y="1130"/>
                    <a:pt x="5525" y="1088"/>
                  </a:cubicBezTo>
                  <a:cubicBezTo>
                    <a:pt x="5880" y="1068"/>
                    <a:pt x="6257" y="1005"/>
                    <a:pt x="6613" y="1005"/>
                  </a:cubicBezTo>
                  <a:cubicBezTo>
                    <a:pt x="7847" y="1005"/>
                    <a:pt x="9082" y="1047"/>
                    <a:pt x="10295" y="1005"/>
                  </a:cubicBezTo>
                  <a:cubicBezTo>
                    <a:pt x="11028" y="1005"/>
                    <a:pt x="11718" y="1068"/>
                    <a:pt x="12430" y="1277"/>
                  </a:cubicBezTo>
                  <a:cubicBezTo>
                    <a:pt x="12994" y="1465"/>
                    <a:pt x="13580" y="1570"/>
                    <a:pt x="14208" y="1528"/>
                  </a:cubicBezTo>
                  <a:cubicBezTo>
                    <a:pt x="14543" y="1507"/>
                    <a:pt x="14878" y="1591"/>
                    <a:pt x="15191" y="1821"/>
                  </a:cubicBezTo>
                  <a:cubicBezTo>
                    <a:pt x="15087" y="1967"/>
                    <a:pt x="15045" y="2051"/>
                    <a:pt x="14940" y="2177"/>
                  </a:cubicBezTo>
                  <a:cubicBezTo>
                    <a:pt x="14543" y="2490"/>
                    <a:pt x="14564" y="3055"/>
                    <a:pt x="14208" y="3369"/>
                  </a:cubicBezTo>
                  <a:cubicBezTo>
                    <a:pt x="14208" y="3662"/>
                    <a:pt x="14166" y="3955"/>
                    <a:pt x="14166" y="4227"/>
                  </a:cubicBezTo>
                  <a:lnTo>
                    <a:pt x="14166" y="5001"/>
                  </a:lnTo>
                  <a:cubicBezTo>
                    <a:pt x="14208" y="5524"/>
                    <a:pt x="13957" y="5880"/>
                    <a:pt x="13538" y="6110"/>
                  </a:cubicBezTo>
                  <a:cubicBezTo>
                    <a:pt x="12660" y="6612"/>
                    <a:pt x="11739" y="7052"/>
                    <a:pt x="10672" y="7052"/>
                  </a:cubicBezTo>
                  <a:cubicBezTo>
                    <a:pt x="10065" y="7052"/>
                    <a:pt x="9458" y="7052"/>
                    <a:pt x="8873" y="7031"/>
                  </a:cubicBezTo>
                  <a:cubicBezTo>
                    <a:pt x="8475" y="7031"/>
                    <a:pt x="8077" y="7031"/>
                    <a:pt x="7680" y="6884"/>
                  </a:cubicBezTo>
                  <a:cubicBezTo>
                    <a:pt x="7533" y="6822"/>
                    <a:pt x="7345" y="6801"/>
                    <a:pt x="7178" y="6801"/>
                  </a:cubicBezTo>
                  <a:cubicBezTo>
                    <a:pt x="6194" y="6842"/>
                    <a:pt x="5357" y="6382"/>
                    <a:pt x="4541" y="5922"/>
                  </a:cubicBezTo>
                  <a:cubicBezTo>
                    <a:pt x="3893" y="5587"/>
                    <a:pt x="3265" y="5169"/>
                    <a:pt x="2700" y="4708"/>
                  </a:cubicBezTo>
                  <a:cubicBezTo>
                    <a:pt x="2072" y="4185"/>
                    <a:pt x="1486" y="3578"/>
                    <a:pt x="880" y="3013"/>
                  </a:cubicBezTo>
                  <a:cubicBezTo>
                    <a:pt x="817" y="2930"/>
                    <a:pt x="754" y="2825"/>
                    <a:pt x="712" y="2721"/>
                  </a:cubicBezTo>
                  <a:cubicBezTo>
                    <a:pt x="378" y="1905"/>
                    <a:pt x="126" y="1088"/>
                    <a:pt x="1" y="252"/>
                  </a:cubicBezTo>
                  <a:cubicBezTo>
                    <a:pt x="1" y="210"/>
                    <a:pt x="22" y="147"/>
                    <a:pt x="43" y="105"/>
                  </a:cubicBezTo>
                  <a:cubicBezTo>
                    <a:pt x="733" y="0"/>
                    <a:pt x="1842" y="0"/>
                    <a:pt x="2637" y="105"/>
                  </a:cubicBezTo>
                  <a:cubicBezTo>
                    <a:pt x="2658" y="356"/>
                    <a:pt x="2658" y="649"/>
                    <a:pt x="2679" y="921"/>
                  </a:cubicBezTo>
                  <a:cubicBezTo>
                    <a:pt x="2721" y="1193"/>
                    <a:pt x="2826" y="1381"/>
                    <a:pt x="3077" y="1507"/>
                  </a:cubicBezTo>
                  <a:cubicBezTo>
                    <a:pt x="3558" y="1716"/>
                    <a:pt x="3642" y="1779"/>
                    <a:pt x="4374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573125" y="3836600"/>
              <a:ext cx="210850" cy="275675"/>
            </a:xfrm>
            <a:custGeom>
              <a:avLst/>
              <a:gdLst/>
              <a:ahLst/>
              <a:cxnLst/>
              <a:rect l="l" t="t" r="r" b="b"/>
              <a:pathLst>
                <a:path w="8434" h="11027" extrusionOk="0">
                  <a:moveTo>
                    <a:pt x="126" y="7072"/>
                  </a:moveTo>
                  <a:cubicBezTo>
                    <a:pt x="1" y="6068"/>
                    <a:pt x="315" y="5168"/>
                    <a:pt x="817" y="4310"/>
                  </a:cubicBezTo>
                  <a:lnTo>
                    <a:pt x="1047" y="3829"/>
                  </a:lnTo>
                  <a:cubicBezTo>
                    <a:pt x="1528" y="2574"/>
                    <a:pt x="2512" y="1737"/>
                    <a:pt x="3537" y="963"/>
                  </a:cubicBezTo>
                  <a:cubicBezTo>
                    <a:pt x="3997" y="586"/>
                    <a:pt x="4520" y="335"/>
                    <a:pt x="5190" y="335"/>
                  </a:cubicBezTo>
                  <a:cubicBezTo>
                    <a:pt x="5420" y="335"/>
                    <a:pt x="5650" y="209"/>
                    <a:pt x="5922" y="126"/>
                  </a:cubicBezTo>
                  <a:cubicBezTo>
                    <a:pt x="6299" y="0"/>
                    <a:pt x="6571" y="105"/>
                    <a:pt x="6759" y="460"/>
                  </a:cubicBezTo>
                  <a:cubicBezTo>
                    <a:pt x="7345" y="1716"/>
                    <a:pt x="7847" y="3034"/>
                    <a:pt x="8056" y="4436"/>
                  </a:cubicBezTo>
                  <a:cubicBezTo>
                    <a:pt x="8182" y="5252"/>
                    <a:pt x="8287" y="6089"/>
                    <a:pt x="8370" y="6884"/>
                  </a:cubicBezTo>
                  <a:cubicBezTo>
                    <a:pt x="8433" y="7282"/>
                    <a:pt x="8391" y="7679"/>
                    <a:pt x="8391" y="8098"/>
                  </a:cubicBezTo>
                  <a:cubicBezTo>
                    <a:pt x="8391" y="8579"/>
                    <a:pt x="8182" y="8976"/>
                    <a:pt x="7826" y="9311"/>
                  </a:cubicBezTo>
                  <a:cubicBezTo>
                    <a:pt x="7429" y="9646"/>
                    <a:pt x="7031" y="9960"/>
                    <a:pt x="6550" y="10148"/>
                  </a:cubicBezTo>
                  <a:cubicBezTo>
                    <a:pt x="4458" y="11027"/>
                    <a:pt x="4416" y="11027"/>
                    <a:pt x="2156" y="10943"/>
                  </a:cubicBezTo>
                  <a:cubicBezTo>
                    <a:pt x="1842" y="10943"/>
                    <a:pt x="1591" y="10839"/>
                    <a:pt x="1403" y="10608"/>
                  </a:cubicBezTo>
                  <a:cubicBezTo>
                    <a:pt x="1047" y="10106"/>
                    <a:pt x="650" y="9625"/>
                    <a:pt x="336" y="9060"/>
                  </a:cubicBezTo>
                  <a:cubicBezTo>
                    <a:pt x="210" y="8830"/>
                    <a:pt x="168" y="8516"/>
                    <a:pt x="168" y="8265"/>
                  </a:cubicBezTo>
                  <a:cubicBezTo>
                    <a:pt x="105" y="7867"/>
                    <a:pt x="126" y="7470"/>
                    <a:pt x="126" y="7072"/>
                  </a:cubicBezTo>
                  <a:close/>
                  <a:moveTo>
                    <a:pt x="5023" y="6235"/>
                  </a:moveTo>
                  <a:cubicBezTo>
                    <a:pt x="5002" y="6089"/>
                    <a:pt x="5002" y="5859"/>
                    <a:pt x="4939" y="5650"/>
                  </a:cubicBezTo>
                  <a:cubicBezTo>
                    <a:pt x="4918" y="5461"/>
                    <a:pt x="4813" y="5336"/>
                    <a:pt x="4625" y="5294"/>
                  </a:cubicBezTo>
                  <a:cubicBezTo>
                    <a:pt x="4458" y="5273"/>
                    <a:pt x="4290" y="5357"/>
                    <a:pt x="4186" y="5482"/>
                  </a:cubicBezTo>
                  <a:cubicBezTo>
                    <a:pt x="4081" y="5629"/>
                    <a:pt x="3976" y="5817"/>
                    <a:pt x="3872" y="5984"/>
                  </a:cubicBezTo>
                  <a:cubicBezTo>
                    <a:pt x="3663" y="6340"/>
                    <a:pt x="3746" y="6675"/>
                    <a:pt x="4102" y="6926"/>
                  </a:cubicBezTo>
                  <a:cubicBezTo>
                    <a:pt x="4520" y="7177"/>
                    <a:pt x="5002" y="6947"/>
                    <a:pt x="5023" y="6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1225275" y="3765450"/>
              <a:ext cx="374050" cy="265225"/>
            </a:xfrm>
            <a:custGeom>
              <a:avLst/>
              <a:gdLst/>
              <a:ahLst/>
              <a:cxnLst/>
              <a:rect l="l" t="t" r="r" b="b"/>
              <a:pathLst>
                <a:path w="14962" h="10609" extrusionOk="0">
                  <a:moveTo>
                    <a:pt x="1" y="6633"/>
                  </a:moveTo>
                  <a:cubicBezTo>
                    <a:pt x="105" y="6403"/>
                    <a:pt x="168" y="6236"/>
                    <a:pt x="231" y="6110"/>
                  </a:cubicBezTo>
                  <a:cubicBezTo>
                    <a:pt x="691" y="5399"/>
                    <a:pt x="1131" y="4687"/>
                    <a:pt x="1591" y="4018"/>
                  </a:cubicBezTo>
                  <a:cubicBezTo>
                    <a:pt x="1967" y="3495"/>
                    <a:pt x="2177" y="2909"/>
                    <a:pt x="2386" y="2323"/>
                  </a:cubicBezTo>
                  <a:cubicBezTo>
                    <a:pt x="2470" y="2093"/>
                    <a:pt x="2470" y="1863"/>
                    <a:pt x="2470" y="1633"/>
                  </a:cubicBezTo>
                  <a:lnTo>
                    <a:pt x="2470" y="84"/>
                  </a:lnTo>
                  <a:cubicBezTo>
                    <a:pt x="2679" y="1"/>
                    <a:pt x="2721" y="168"/>
                    <a:pt x="2804" y="273"/>
                  </a:cubicBezTo>
                  <a:cubicBezTo>
                    <a:pt x="2993" y="607"/>
                    <a:pt x="3244" y="837"/>
                    <a:pt x="3558" y="1089"/>
                  </a:cubicBezTo>
                  <a:cubicBezTo>
                    <a:pt x="4081" y="1444"/>
                    <a:pt x="4583" y="1821"/>
                    <a:pt x="5106" y="2156"/>
                  </a:cubicBezTo>
                  <a:cubicBezTo>
                    <a:pt x="5859" y="2658"/>
                    <a:pt x="6717" y="2825"/>
                    <a:pt x="7596" y="3034"/>
                  </a:cubicBezTo>
                  <a:cubicBezTo>
                    <a:pt x="8705" y="3306"/>
                    <a:pt x="9814" y="3516"/>
                    <a:pt x="10965" y="3453"/>
                  </a:cubicBezTo>
                  <a:cubicBezTo>
                    <a:pt x="11299" y="3453"/>
                    <a:pt x="11634" y="3411"/>
                    <a:pt x="12053" y="3390"/>
                  </a:cubicBezTo>
                  <a:cubicBezTo>
                    <a:pt x="12785" y="4164"/>
                    <a:pt x="13936" y="4353"/>
                    <a:pt x="14961" y="4855"/>
                  </a:cubicBezTo>
                  <a:cubicBezTo>
                    <a:pt x="14522" y="5734"/>
                    <a:pt x="14103" y="6591"/>
                    <a:pt x="13664" y="7428"/>
                  </a:cubicBezTo>
                  <a:cubicBezTo>
                    <a:pt x="13371" y="7993"/>
                    <a:pt x="13183" y="8537"/>
                    <a:pt x="13245" y="9165"/>
                  </a:cubicBezTo>
                  <a:cubicBezTo>
                    <a:pt x="13266" y="9416"/>
                    <a:pt x="13203" y="9667"/>
                    <a:pt x="13203" y="10002"/>
                  </a:cubicBezTo>
                  <a:cubicBezTo>
                    <a:pt x="12367" y="9772"/>
                    <a:pt x="11697" y="10086"/>
                    <a:pt x="11006" y="10400"/>
                  </a:cubicBezTo>
                  <a:cubicBezTo>
                    <a:pt x="10839" y="10462"/>
                    <a:pt x="10651" y="10525"/>
                    <a:pt x="10442" y="10525"/>
                  </a:cubicBezTo>
                  <a:cubicBezTo>
                    <a:pt x="10107" y="10567"/>
                    <a:pt x="9751" y="10567"/>
                    <a:pt x="9416" y="10609"/>
                  </a:cubicBezTo>
                  <a:cubicBezTo>
                    <a:pt x="9061" y="9856"/>
                    <a:pt x="8663" y="9081"/>
                    <a:pt x="8286" y="8328"/>
                  </a:cubicBezTo>
                  <a:cubicBezTo>
                    <a:pt x="8140" y="8014"/>
                    <a:pt x="7931" y="7784"/>
                    <a:pt x="7638" y="7554"/>
                  </a:cubicBezTo>
                  <a:cubicBezTo>
                    <a:pt x="6487" y="6612"/>
                    <a:pt x="5190" y="6152"/>
                    <a:pt x="3683" y="6215"/>
                  </a:cubicBezTo>
                  <a:cubicBezTo>
                    <a:pt x="3056" y="6236"/>
                    <a:pt x="2428" y="6236"/>
                    <a:pt x="1800" y="6236"/>
                  </a:cubicBezTo>
                  <a:cubicBezTo>
                    <a:pt x="1319" y="6236"/>
                    <a:pt x="838" y="6257"/>
                    <a:pt x="398" y="6529"/>
                  </a:cubicBezTo>
                  <a:cubicBezTo>
                    <a:pt x="315" y="6612"/>
                    <a:pt x="189" y="6571"/>
                    <a:pt x="1" y="6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755700" y="4748350"/>
              <a:ext cx="91025" cy="154325"/>
            </a:xfrm>
            <a:custGeom>
              <a:avLst/>
              <a:gdLst/>
              <a:ahLst/>
              <a:cxnLst/>
              <a:rect l="l" t="t" r="r" b="b"/>
              <a:pathLst>
                <a:path w="3641" h="6173" extrusionOk="0">
                  <a:moveTo>
                    <a:pt x="126" y="6172"/>
                  </a:moveTo>
                  <a:cubicBezTo>
                    <a:pt x="105" y="5022"/>
                    <a:pt x="0" y="3913"/>
                    <a:pt x="628" y="2867"/>
                  </a:cubicBezTo>
                  <a:cubicBezTo>
                    <a:pt x="942" y="2364"/>
                    <a:pt x="1172" y="1779"/>
                    <a:pt x="1381" y="1235"/>
                  </a:cubicBezTo>
                  <a:cubicBezTo>
                    <a:pt x="1569" y="691"/>
                    <a:pt x="2030" y="481"/>
                    <a:pt x="2448" y="209"/>
                  </a:cubicBezTo>
                  <a:cubicBezTo>
                    <a:pt x="2804" y="0"/>
                    <a:pt x="3243" y="209"/>
                    <a:pt x="3327" y="607"/>
                  </a:cubicBezTo>
                  <a:cubicBezTo>
                    <a:pt x="3557" y="1653"/>
                    <a:pt x="3641" y="2678"/>
                    <a:pt x="3243" y="3704"/>
                  </a:cubicBezTo>
                  <a:cubicBezTo>
                    <a:pt x="3118" y="4059"/>
                    <a:pt x="2950" y="4352"/>
                    <a:pt x="2658" y="4603"/>
                  </a:cubicBezTo>
                  <a:cubicBezTo>
                    <a:pt x="2344" y="4896"/>
                    <a:pt x="2030" y="5189"/>
                    <a:pt x="1779" y="5524"/>
                  </a:cubicBezTo>
                  <a:cubicBezTo>
                    <a:pt x="1339" y="6026"/>
                    <a:pt x="774" y="6152"/>
                    <a:pt x="126" y="61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188675" y="4342425"/>
              <a:ext cx="319100" cy="60700"/>
            </a:xfrm>
            <a:custGeom>
              <a:avLst/>
              <a:gdLst/>
              <a:ahLst/>
              <a:cxnLst/>
              <a:rect l="l" t="t" r="r" b="b"/>
              <a:pathLst>
                <a:path w="12764" h="2428" extrusionOk="0">
                  <a:moveTo>
                    <a:pt x="0" y="1360"/>
                  </a:moveTo>
                  <a:cubicBezTo>
                    <a:pt x="84" y="1318"/>
                    <a:pt x="167" y="1214"/>
                    <a:pt x="230" y="1172"/>
                  </a:cubicBezTo>
                  <a:cubicBezTo>
                    <a:pt x="1130" y="963"/>
                    <a:pt x="1988" y="754"/>
                    <a:pt x="2825" y="377"/>
                  </a:cubicBezTo>
                  <a:cubicBezTo>
                    <a:pt x="3201" y="189"/>
                    <a:pt x="3662" y="168"/>
                    <a:pt x="4080" y="126"/>
                  </a:cubicBezTo>
                  <a:cubicBezTo>
                    <a:pt x="5126" y="84"/>
                    <a:pt x="6193" y="0"/>
                    <a:pt x="7240" y="63"/>
                  </a:cubicBezTo>
                  <a:cubicBezTo>
                    <a:pt x="8265" y="105"/>
                    <a:pt x="9290" y="230"/>
                    <a:pt x="10253" y="649"/>
                  </a:cubicBezTo>
                  <a:cubicBezTo>
                    <a:pt x="10148" y="754"/>
                    <a:pt x="10064" y="858"/>
                    <a:pt x="9939" y="1005"/>
                  </a:cubicBezTo>
                  <a:cubicBezTo>
                    <a:pt x="10064" y="1046"/>
                    <a:pt x="10169" y="1130"/>
                    <a:pt x="10253" y="1130"/>
                  </a:cubicBezTo>
                  <a:cubicBezTo>
                    <a:pt x="11152" y="1109"/>
                    <a:pt x="11822" y="1549"/>
                    <a:pt x="12470" y="2093"/>
                  </a:cubicBezTo>
                  <a:cubicBezTo>
                    <a:pt x="12533" y="2155"/>
                    <a:pt x="12638" y="2176"/>
                    <a:pt x="12763" y="2260"/>
                  </a:cubicBezTo>
                  <a:cubicBezTo>
                    <a:pt x="12408" y="2427"/>
                    <a:pt x="12157" y="2365"/>
                    <a:pt x="11926" y="2281"/>
                  </a:cubicBezTo>
                  <a:cubicBezTo>
                    <a:pt x="10880" y="1904"/>
                    <a:pt x="9750" y="1842"/>
                    <a:pt x="8683" y="1674"/>
                  </a:cubicBezTo>
                  <a:cubicBezTo>
                    <a:pt x="5921" y="1235"/>
                    <a:pt x="3118" y="1423"/>
                    <a:pt x="335" y="1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1442350" y="4889050"/>
              <a:ext cx="108850" cy="128700"/>
            </a:xfrm>
            <a:custGeom>
              <a:avLst/>
              <a:gdLst/>
              <a:ahLst/>
              <a:cxnLst/>
              <a:rect l="l" t="t" r="r" b="b"/>
              <a:pathLst>
                <a:path w="4354" h="5148" extrusionOk="0">
                  <a:moveTo>
                    <a:pt x="106" y="4876"/>
                  </a:moveTo>
                  <a:cubicBezTo>
                    <a:pt x="1" y="4478"/>
                    <a:pt x="22" y="4039"/>
                    <a:pt x="64" y="3620"/>
                  </a:cubicBezTo>
                  <a:cubicBezTo>
                    <a:pt x="64" y="3453"/>
                    <a:pt x="168" y="3306"/>
                    <a:pt x="231" y="3139"/>
                  </a:cubicBezTo>
                  <a:cubicBezTo>
                    <a:pt x="482" y="2679"/>
                    <a:pt x="733" y="2197"/>
                    <a:pt x="963" y="1695"/>
                  </a:cubicBezTo>
                  <a:cubicBezTo>
                    <a:pt x="1215" y="1214"/>
                    <a:pt x="1549" y="796"/>
                    <a:pt x="2072" y="586"/>
                  </a:cubicBezTo>
                  <a:cubicBezTo>
                    <a:pt x="2177" y="524"/>
                    <a:pt x="2282" y="503"/>
                    <a:pt x="2386" y="419"/>
                  </a:cubicBezTo>
                  <a:cubicBezTo>
                    <a:pt x="2847" y="84"/>
                    <a:pt x="3370" y="0"/>
                    <a:pt x="3935" y="147"/>
                  </a:cubicBezTo>
                  <a:cubicBezTo>
                    <a:pt x="4353" y="586"/>
                    <a:pt x="4353" y="1047"/>
                    <a:pt x="4039" y="1549"/>
                  </a:cubicBezTo>
                  <a:cubicBezTo>
                    <a:pt x="3788" y="1905"/>
                    <a:pt x="3537" y="2239"/>
                    <a:pt x="3307" y="2595"/>
                  </a:cubicBezTo>
                  <a:cubicBezTo>
                    <a:pt x="3014" y="2993"/>
                    <a:pt x="2721" y="3327"/>
                    <a:pt x="2595" y="3809"/>
                  </a:cubicBezTo>
                  <a:cubicBezTo>
                    <a:pt x="2407" y="4499"/>
                    <a:pt x="1800" y="4834"/>
                    <a:pt x="1215" y="5106"/>
                  </a:cubicBezTo>
                  <a:cubicBezTo>
                    <a:pt x="1110" y="5148"/>
                    <a:pt x="922" y="5127"/>
                    <a:pt x="796" y="5064"/>
                  </a:cubicBezTo>
                  <a:cubicBezTo>
                    <a:pt x="545" y="5043"/>
                    <a:pt x="336" y="4938"/>
                    <a:pt x="106" y="48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934975" y="4076700"/>
              <a:ext cx="94700" cy="113525"/>
            </a:xfrm>
            <a:custGeom>
              <a:avLst/>
              <a:gdLst/>
              <a:ahLst/>
              <a:cxnLst/>
              <a:rect l="l" t="t" r="r" b="b"/>
              <a:pathLst>
                <a:path w="3788" h="4541" extrusionOk="0">
                  <a:moveTo>
                    <a:pt x="3787" y="4478"/>
                  </a:moveTo>
                  <a:cubicBezTo>
                    <a:pt x="3034" y="4457"/>
                    <a:pt x="2302" y="4541"/>
                    <a:pt x="1632" y="4269"/>
                  </a:cubicBezTo>
                  <a:cubicBezTo>
                    <a:pt x="1423" y="4206"/>
                    <a:pt x="1214" y="4143"/>
                    <a:pt x="1025" y="3997"/>
                  </a:cubicBezTo>
                  <a:cubicBezTo>
                    <a:pt x="942" y="3913"/>
                    <a:pt x="858" y="3829"/>
                    <a:pt x="753" y="3766"/>
                  </a:cubicBezTo>
                  <a:cubicBezTo>
                    <a:pt x="167" y="3536"/>
                    <a:pt x="0" y="3034"/>
                    <a:pt x="21" y="2469"/>
                  </a:cubicBezTo>
                  <a:lnTo>
                    <a:pt x="21" y="1256"/>
                  </a:lnTo>
                  <a:cubicBezTo>
                    <a:pt x="63" y="356"/>
                    <a:pt x="544" y="0"/>
                    <a:pt x="1444" y="293"/>
                  </a:cubicBezTo>
                  <a:cubicBezTo>
                    <a:pt x="1632" y="356"/>
                    <a:pt x="1799" y="356"/>
                    <a:pt x="2051" y="377"/>
                  </a:cubicBezTo>
                  <a:cubicBezTo>
                    <a:pt x="2699" y="1674"/>
                    <a:pt x="2908" y="3201"/>
                    <a:pt x="3787" y="4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1133750" y="4310500"/>
              <a:ext cx="408550" cy="83200"/>
            </a:xfrm>
            <a:custGeom>
              <a:avLst/>
              <a:gdLst/>
              <a:ahLst/>
              <a:cxnLst/>
              <a:rect l="l" t="t" r="r" b="b"/>
              <a:pathLst>
                <a:path w="16342" h="3328" extrusionOk="0">
                  <a:moveTo>
                    <a:pt x="2197" y="2637"/>
                  </a:moveTo>
                  <a:cubicBezTo>
                    <a:pt x="1548" y="3014"/>
                    <a:pt x="858" y="3328"/>
                    <a:pt x="0" y="3181"/>
                  </a:cubicBezTo>
                  <a:cubicBezTo>
                    <a:pt x="0" y="2930"/>
                    <a:pt x="335" y="2909"/>
                    <a:pt x="377" y="2700"/>
                  </a:cubicBezTo>
                  <a:cubicBezTo>
                    <a:pt x="398" y="2491"/>
                    <a:pt x="419" y="2240"/>
                    <a:pt x="439" y="2072"/>
                  </a:cubicBezTo>
                  <a:cubicBezTo>
                    <a:pt x="1235" y="1445"/>
                    <a:pt x="2092" y="1068"/>
                    <a:pt x="2992" y="754"/>
                  </a:cubicBezTo>
                  <a:cubicBezTo>
                    <a:pt x="4373" y="231"/>
                    <a:pt x="5775" y="1"/>
                    <a:pt x="7240" y="85"/>
                  </a:cubicBezTo>
                  <a:cubicBezTo>
                    <a:pt x="8160" y="127"/>
                    <a:pt x="9081" y="106"/>
                    <a:pt x="10002" y="85"/>
                  </a:cubicBezTo>
                  <a:cubicBezTo>
                    <a:pt x="10357" y="85"/>
                    <a:pt x="10671" y="147"/>
                    <a:pt x="10985" y="315"/>
                  </a:cubicBezTo>
                  <a:cubicBezTo>
                    <a:pt x="11571" y="629"/>
                    <a:pt x="12136" y="943"/>
                    <a:pt x="12847" y="922"/>
                  </a:cubicBezTo>
                  <a:cubicBezTo>
                    <a:pt x="13035" y="922"/>
                    <a:pt x="13203" y="1047"/>
                    <a:pt x="13391" y="1131"/>
                  </a:cubicBezTo>
                  <a:cubicBezTo>
                    <a:pt x="14228" y="1591"/>
                    <a:pt x="15086" y="2072"/>
                    <a:pt x="15923" y="2533"/>
                  </a:cubicBezTo>
                  <a:cubicBezTo>
                    <a:pt x="16028" y="2616"/>
                    <a:pt x="16132" y="2721"/>
                    <a:pt x="16341" y="2867"/>
                  </a:cubicBezTo>
                  <a:cubicBezTo>
                    <a:pt x="16174" y="2867"/>
                    <a:pt x="16090" y="2909"/>
                    <a:pt x="16007" y="2867"/>
                  </a:cubicBezTo>
                  <a:cubicBezTo>
                    <a:pt x="15651" y="2742"/>
                    <a:pt x="15253" y="2616"/>
                    <a:pt x="14877" y="2449"/>
                  </a:cubicBezTo>
                  <a:cubicBezTo>
                    <a:pt x="14667" y="2386"/>
                    <a:pt x="14500" y="2240"/>
                    <a:pt x="14270" y="2135"/>
                  </a:cubicBezTo>
                  <a:cubicBezTo>
                    <a:pt x="14061" y="2010"/>
                    <a:pt x="13851" y="1821"/>
                    <a:pt x="13621" y="1717"/>
                  </a:cubicBezTo>
                  <a:cubicBezTo>
                    <a:pt x="12157" y="1089"/>
                    <a:pt x="10650" y="629"/>
                    <a:pt x="8997" y="671"/>
                  </a:cubicBezTo>
                  <a:cubicBezTo>
                    <a:pt x="8097" y="712"/>
                    <a:pt x="7219" y="671"/>
                    <a:pt x="6361" y="671"/>
                  </a:cubicBezTo>
                  <a:cubicBezTo>
                    <a:pt x="5942" y="671"/>
                    <a:pt x="5524" y="733"/>
                    <a:pt x="5105" y="859"/>
                  </a:cubicBezTo>
                  <a:cubicBezTo>
                    <a:pt x="4185" y="1152"/>
                    <a:pt x="3222" y="1361"/>
                    <a:pt x="2343" y="1779"/>
                  </a:cubicBezTo>
                  <a:cubicBezTo>
                    <a:pt x="2134" y="1884"/>
                    <a:pt x="1904" y="1905"/>
                    <a:pt x="1695" y="1968"/>
                  </a:cubicBezTo>
                  <a:cubicBezTo>
                    <a:pt x="1360" y="2051"/>
                    <a:pt x="983" y="2177"/>
                    <a:pt x="816" y="2533"/>
                  </a:cubicBezTo>
                  <a:cubicBezTo>
                    <a:pt x="921" y="2784"/>
                    <a:pt x="1088" y="2847"/>
                    <a:pt x="1297" y="2763"/>
                  </a:cubicBezTo>
                  <a:cubicBezTo>
                    <a:pt x="1590" y="2658"/>
                    <a:pt x="1883" y="2533"/>
                    <a:pt x="2197" y="2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1594050" y="4696025"/>
              <a:ext cx="104125" cy="91050"/>
            </a:xfrm>
            <a:custGeom>
              <a:avLst/>
              <a:gdLst/>
              <a:ahLst/>
              <a:cxnLst/>
              <a:rect l="l" t="t" r="r" b="b"/>
              <a:pathLst>
                <a:path w="4165" h="3642" extrusionOk="0">
                  <a:moveTo>
                    <a:pt x="1005" y="3641"/>
                  </a:moveTo>
                  <a:cubicBezTo>
                    <a:pt x="608" y="3181"/>
                    <a:pt x="315" y="2804"/>
                    <a:pt x="1" y="2407"/>
                  </a:cubicBezTo>
                  <a:cubicBezTo>
                    <a:pt x="1068" y="1444"/>
                    <a:pt x="2135" y="607"/>
                    <a:pt x="3474" y="1"/>
                  </a:cubicBezTo>
                  <a:cubicBezTo>
                    <a:pt x="3537" y="168"/>
                    <a:pt x="3579" y="252"/>
                    <a:pt x="3621" y="356"/>
                  </a:cubicBezTo>
                  <a:cubicBezTo>
                    <a:pt x="3746" y="900"/>
                    <a:pt x="3851" y="1444"/>
                    <a:pt x="3976" y="1988"/>
                  </a:cubicBezTo>
                  <a:cubicBezTo>
                    <a:pt x="3997" y="2135"/>
                    <a:pt x="4102" y="2260"/>
                    <a:pt x="4102" y="2386"/>
                  </a:cubicBezTo>
                  <a:cubicBezTo>
                    <a:pt x="4165" y="3139"/>
                    <a:pt x="4165" y="3348"/>
                    <a:pt x="3328" y="3328"/>
                  </a:cubicBezTo>
                  <a:cubicBezTo>
                    <a:pt x="3014" y="3307"/>
                    <a:pt x="2721" y="3411"/>
                    <a:pt x="2407" y="3495"/>
                  </a:cubicBezTo>
                  <a:cubicBezTo>
                    <a:pt x="1968" y="3600"/>
                    <a:pt x="1465" y="3600"/>
                    <a:pt x="1005" y="3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1647425" y="4220025"/>
              <a:ext cx="195125" cy="114050"/>
            </a:xfrm>
            <a:custGeom>
              <a:avLst/>
              <a:gdLst/>
              <a:ahLst/>
              <a:cxnLst/>
              <a:rect l="l" t="t" r="r" b="b"/>
              <a:pathLst>
                <a:path w="7805" h="4562" extrusionOk="0">
                  <a:moveTo>
                    <a:pt x="7449" y="63"/>
                  </a:moveTo>
                  <a:cubicBezTo>
                    <a:pt x="7595" y="293"/>
                    <a:pt x="7700" y="481"/>
                    <a:pt x="7805" y="670"/>
                  </a:cubicBezTo>
                  <a:cubicBezTo>
                    <a:pt x="7763" y="712"/>
                    <a:pt x="7700" y="774"/>
                    <a:pt x="7679" y="774"/>
                  </a:cubicBezTo>
                  <a:cubicBezTo>
                    <a:pt x="7135" y="565"/>
                    <a:pt x="6570" y="565"/>
                    <a:pt x="6026" y="879"/>
                  </a:cubicBezTo>
                  <a:cubicBezTo>
                    <a:pt x="5817" y="1005"/>
                    <a:pt x="5566" y="1025"/>
                    <a:pt x="5294" y="1109"/>
                  </a:cubicBezTo>
                  <a:cubicBezTo>
                    <a:pt x="5084" y="1172"/>
                    <a:pt x="4854" y="1235"/>
                    <a:pt x="4645" y="1339"/>
                  </a:cubicBezTo>
                  <a:cubicBezTo>
                    <a:pt x="3724" y="1800"/>
                    <a:pt x="2846" y="2281"/>
                    <a:pt x="1946" y="2783"/>
                  </a:cubicBezTo>
                  <a:cubicBezTo>
                    <a:pt x="1653" y="2929"/>
                    <a:pt x="1402" y="3201"/>
                    <a:pt x="1151" y="3411"/>
                  </a:cubicBezTo>
                  <a:cubicBezTo>
                    <a:pt x="795" y="3746"/>
                    <a:pt x="418" y="4101"/>
                    <a:pt x="0" y="4562"/>
                  </a:cubicBezTo>
                  <a:cubicBezTo>
                    <a:pt x="188" y="3976"/>
                    <a:pt x="586" y="3306"/>
                    <a:pt x="983" y="2888"/>
                  </a:cubicBezTo>
                  <a:cubicBezTo>
                    <a:pt x="1507" y="2323"/>
                    <a:pt x="2051" y="1779"/>
                    <a:pt x="2595" y="1256"/>
                  </a:cubicBezTo>
                  <a:cubicBezTo>
                    <a:pt x="2825" y="1046"/>
                    <a:pt x="3118" y="921"/>
                    <a:pt x="3390" y="753"/>
                  </a:cubicBezTo>
                  <a:cubicBezTo>
                    <a:pt x="3620" y="649"/>
                    <a:pt x="3871" y="628"/>
                    <a:pt x="4080" y="502"/>
                  </a:cubicBezTo>
                  <a:cubicBezTo>
                    <a:pt x="4750" y="84"/>
                    <a:pt x="5482" y="0"/>
                    <a:pt x="6214" y="63"/>
                  </a:cubicBezTo>
                  <a:cubicBezTo>
                    <a:pt x="6633" y="84"/>
                    <a:pt x="6989" y="63"/>
                    <a:pt x="74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994600" y="3994575"/>
              <a:ext cx="156425" cy="68025"/>
            </a:xfrm>
            <a:custGeom>
              <a:avLst/>
              <a:gdLst/>
              <a:ahLst/>
              <a:cxnLst/>
              <a:rect l="l" t="t" r="r" b="b"/>
              <a:pathLst>
                <a:path w="6257" h="2721" extrusionOk="0">
                  <a:moveTo>
                    <a:pt x="6257" y="0"/>
                  </a:moveTo>
                  <a:cubicBezTo>
                    <a:pt x="5775" y="732"/>
                    <a:pt x="5440" y="1297"/>
                    <a:pt x="5022" y="1967"/>
                  </a:cubicBezTo>
                  <a:cubicBezTo>
                    <a:pt x="4708" y="2092"/>
                    <a:pt x="4290" y="2134"/>
                    <a:pt x="3871" y="2218"/>
                  </a:cubicBezTo>
                  <a:cubicBezTo>
                    <a:pt x="3076" y="2385"/>
                    <a:pt x="2302" y="2427"/>
                    <a:pt x="1507" y="2490"/>
                  </a:cubicBezTo>
                  <a:cubicBezTo>
                    <a:pt x="1339" y="2511"/>
                    <a:pt x="1130" y="2595"/>
                    <a:pt x="942" y="2636"/>
                  </a:cubicBezTo>
                  <a:cubicBezTo>
                    <a:pt x="754" y="2678"/>
                    <a:pt x="544" y="2720"/>
                    <a:pt x="335" y="2720"/>
                  </a:cubicBezTo>
                  <a:cubicBezTo>
                    <a:pt x="231" y="2720"/>
                    <a:pt x="126" y="2636"/>
                    <a:pt x="84" y="2595"/>
                  </a:cubicBezTo>
                  <a:cubicBezTo>
                    <a:pt x="0" y="2511"/>
                    <a:pt x="126" y="2364"/>
                    <a:pt x="314" y="2323"/>
                  </a:cubicBezTo>
                  <a:cubicBezTo>
                    <a:pt x="1172" y="2218"/>
                    <a:pt x="1988" y="1967"/>
                    <a:pt x="2762" y="1632"/>
                  </a:cubicBezTo>
                  <a:cubicBezTo>
                    <a:pt x="2867" y="1569"/>
                    <a:pt x="2972" y="1548"/>
                    <a:pt x="3076" y="1528"/>
                  </a:cubicBezTo>
                  <a:cubicBezTo>
                    <a:pt x="4080" y="1235"/>
                    <a:pt x="5022" y="816"/>
                    <a:pt x="5838" y="188"/>
                  </a:cubicBezTo>
                  <a:cubicBezTo>
                    <a:pt x="5901" y="126"/>
                    <a:pt x="5985" y="105"/>
                    <a:pt x="6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1588825" y="4246700"/>
              <a:ext cx="101500" cy="139150"/>
            </a:xfrm>
            <a:custGeom>
              <a:avLst/>
              <a:gdLst/>
              <a:ahLst/>
              <a:cxnLst/>
              <a:rect l="l" t="t" r="r" b="b"/>
              <a:pathLst>
                <a:path w="4060" h="5566" extrusionOk="0">
                  <a:moveTo>
                    <a:pt x="4060" y="84"/>
                  </a:moveTo>
                  <a:cubicBezTo>
                    <a:pt x="3830" y="440"/>
                    <a:pt x="3474" y="691"/>
                    <a:pt x="3202" y="1005"/>
                  </a:cubicBezTo>
                  <a:cubicBezTo>
                    <a:pt x="2428" y="1800"/>
                    <a:pt x="1800" y="2658"/>
                    <a:pt x="1444" y="3683"/>
                  </a:cubicBezTo>
                  <a:cubicBezTo>
                    <a:pt x="1382" y="3808"/>
                    <a:pt x="1340" y="3934"/>
                    <a:pt x="1256" y="4059"/>
                  </a:cubicBezTo>
                  <a:cubicBezTo>
                    <a:pt x="963" y="4457"/>
                    <a:pt x="796" y="4896"/>
                    <a:pt x="628" y="5336"/>
                  </a:cubicBezTo>
                  <a:cubicBezTo>
                    <a:pt x="607" y="5419"/>
                    <a:pt x="524" y="5482"/>
                    <a:pt x="440" y="5566"/>
                  </a:cubicBezTo>
                  <a:cubicBezTo>
                    <a:pt x="63" y="5127"/>
                    <a:pt x="1" y="4687"/>
                    <a:pt x="231" y="4227"/>
                  </a:cubicBezTo>
                  <a:cubicBezTo>
                    <a:pt x="607" y="3432"/>
                    <a:pt x="1130" y="2762"/>
                    <a:pt x="1654" y="2093"/>
                  </a:cubicBezTo>
                  <a:cubicBezTo>
                    <a:pt x="2260" y="1339"/>
                    <a:pt x="3014" y="712"/>
                    <a:pt x="3746" y="105"/>
                  </a:cubicBezTo>
                  <a:cubicBezTo>
                    <a:pt x="3788" y="63"/>
                    <a:pt x="3892" y="42"/>
                    <a:pt x="3976" y="0"/>
                  </a:cubicBezTo>
                  <a:cubicBezTo>
                    <a:pt x="3976" y="42"/>
                    <a:pt x="3997" y="63"/>
                    <a:pt x="406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1000350" y="4304750"/>
              <a:ext cx="157475" cy="315450"/>
            </a:xfrm>
            <a:custGeom>
              <a:avLst/>
              <a:gdLst/>
              <a:ahLst/>
              <a:cxnLst/>
              <a:rect l="l" t="t" r="r" b="b"/>
              <a:pathLst>
                <a:path w="6299" h="12618" extrusionOk="0">
                  <a:moveTo>
                    <a:pt x="1" y="11362"/>
                  </a:moveTo>
                  <a:cubicBezTo>
                    <a:pt x="63" y="11132"/>
                    <a:pt x="105" y="10923"/>
                    <a:pt x="168" y="10714"/>
                  </a:cubicBezTo>
                  <a:cubicBezTo>
                    <a:pt x="440" y="9647"/>
                    <a:pt x="712" y="8579"/>
                    <a:pt x="1005" y="7491"/>
                  </a:cubicBezTo>
                  <a:cubicBezTo>
                    <a:pt x="1235" y="6675"/>
                    <a:pt x="1465" y="5859"/>
                    <a:pt x="1737" y="5043"/>
                  </a:cubicBezTo>
                  <a:cubicBezTo>
                    <a:pt x="1800" y="4750"/>
                    <a:pt x="1967" y="4437"/>
                    <a:pt x="2009" y="4144"/>
                  </a:cubicBezTo>
                  <a:cubicBezTo>
                    <a:pt x="2177" y="3370"/>
                    <a:pt x="2532" y="2658"/>
                    <a:pt x="2846" y="1926"/>
                  </a:cubicBezTo>
                  <a:cubicBezTo>
                    <a:pt x="2930" y="1737"/>
                    <a:pt x="3055" y="1591"/>
                    <a:pt x="3181" y="1465"/>
                  </a:cubicBezTo>
                  <a:cubicBezTo>
                    <a:pt x="3348" y="1277"/>
                    <a:pt x="3558" y="1152"/>
                    <a:pt x="3641" y="942"/>
                  </a:cubicBezTo>
                  <a:cubicBezTo>
                    <a:pt x="3871" y="419"/>
                    <a:pt x="4311" y="168"/>
                    <a:pt x="4729" y="1"/>
                  </a:cubicBezTo>
                  <a:cubicBezTo>
                    <a:pt x="5252" y="336"/>
                    <a:pt x="5755" y="649"/>
                    <a:pt x="6299" y="963"/>
                  </a:cubicBezTo>
                  <a:cubicBezTo>
                    <a:pt x="6068" y="1256"/>
                    <a:pt x="5775" y="1424"/>
                    <a:pt x="5462" y="1570"/>
                  </a:cubicBezTo>
                  <a:cubicBezTo>
                    <a:pt x="4729" y="1884"/>
                    <a:pt x="4269" y="2512"/>
                    <a:pt x="3578" y="2888"/>
                  </a:cubicBezTo>
                  <a:cubicBezTo>
                    <a:pt x="3495" y="2951"/>
                    <a:pt x="3453" y="3035"/>
                    <a:pt x="3411" y="3077"/>
                  </a:cubicBezTo>
                  <a:cubicBezTo>
                    <a:pt x="2951" y="3600"/>
                    <a:pt x="3097" y="4144"/>
                    <a:pt x="3746" y="4416"/>
                  </a:cubicBezTo>
                  <a:cubicBezTo>
                    <a:pt x="3788" y="4437"/>
                    <a:pt x="3850" y="4458"/>
                    <a:pt x="3934" y="4520"/>
                  </a:cubicBezTo>
                  <a:cubicBezTo>
                    <a:pt x="3997" y="4960"/>
                    <a:pt x="3830" y="5378"/>
                    <a:pt x="3788" y="5818"/>
                  </a:cubicBezTo>
                  <a:cubicBezTo>
                    <a:pt x="3767" y="6341"/>
                    <a:pt x="3683" y="6843"/>
                    <a:pt x="3662" y="7345"/>
                  </a:cubicBezTo>
                  <a:cubicBezTo>
                    <a:pt x="3641" y="8433"/>
                    <a:pt x="3662" y="9563"/>
                    <a:pt x="3641" y="10693"/>
                  </a:cubicBezTo>
                  <a:cubicBezTo>
                    <a:pt x="3641" y="11320"/>
                    <a:pt x="3516" y="11927"/>
                    <a:pt x="3306" y="12513"/>
                  </a:cubicBezTo>
                  <a:cubicBezTo>
                    <a:pt x="2951" y="12618"/>
                    <a:pt x="2637" y="12618"/>
                    <a:pt x="2365" y="12555"/>
                  </a:cubicBezTo>
                  <a:cubicBezTo>
                    <a:pt x="1570" y="12241"/>
                    <a:pt x="754" y="11927"/>
                    <a:pt x="1" y="113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994600" y="4619650"/>
              <a:ext cx="86850" cy="93675"/>
            </a:xfrm>
            <a:custGeom>
              <a:avLst/>
              <a:gdLst/>
              <a:ahLst/>
              <a:cxnLst/>
              <a:rect l="l" t="t" r="r" b="b"/>
              <a:pathLst>
                <a:path w="3474" h="3747" extrusionOk="0">
                  <a:moveTo>
                    <a:pt x="335" y="1"/>
                  </a:moveTo>
                  <a:cubicBezTo>
                    <a:pt x="1151" y="315"/>
                    <a:pt x="1967" y="796"/>
                    <a:pt x="2867" y="921"/>
                  </a:cubicBezTo>
                  <a:cubicBezTo>
                    <a:pt x="3034" y="1277"/>
                    <a:pt x="2972" y="1654"/>
                    <a:pt x="2951" y="2009"/>
                  </a:cubicBezTo>
                  <a:cubicBezTo>
                    <a:pt x="2930" y="2491"/>
                    <a:pt x="2972" y="2930"/>
                    <a:pt x="3369" y="3265"/>
                  </a:cubicBezTo>
                  <a:cubicBezTo>
                    <a:pt x="3411" y="3328"/>
                    <a:pt x="3411" y="3432"/>
                    <a:pt x="3474" y="3558"/>
                  </a:cubicBezTo>
                  <a:cubicBezTo>
                    <a:pt x="2302" y="3621"/>
                    <a:pt x="1172" y="3746"/>
                    <a:pt x="105" y="3160"/>
                  </a:cubicBezTo>
                  <a:cubicBezTo>
                    <a:pt x="84" y="3098"/>
                    <a:pt x="21" y="2993"/>
                    <a:pt x="21" y="2888"/>
                  </a:cubicBezTo>
                  <a:lnTo>
                    <a:pt x="21" y="817"/>
                  </a:lnTo>
                  <a:cubicBezTo>
                    <a:pt x="0" y="524"/>
                    <a:pt x="42" y="23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1531275" y="4316800"/>
              <a:ext cx="59150" cy="36625"/>
            </a:xfrm>
            <a:custGeom>
              <a:avLst/>
              <a:gdLst/>
              <a:ahLst/>
              <a:cxnLst/>
              <a:rect l="l" t="t" r="r" b="b"/>
              <a:pathLst>
                <a:path w="2366" h="1465" extrusionOk="0">
                  <a:moveTo>
                    <a:pt x="2365" y="0"/>
                  </a:moveTo>
                  <a:cubicBezTo>
                    <a:pt x="2093" y="502"/>
                    <a:pt x="1863" y="942"/>
                    <a:pt x="1570" y="1465"/>
                  </a:cubicBezTo>
                  <a:cubicBezTo>
                    <a:pt x="1047" y="1297"/>
                    <a:pt x="545" y="1109"/>
                    <a:pt x="1" y="921"/>
                  </a:cubicBezTo>
                  <a:cubicBezTo>
                    <a:pt x="650" y="523"/>
                    <a:pt x="1675" y="105"/>
                    <a:pt x="2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1089800" y="4279650"/>
              <a:ext cx="18325" cy="19900"/>
            </a:xfrm>
            <a:custGeom>
              <a:avLst/>
              <a:gdLst/>
              <a:ahLst/>
              <a:cxnLst/>
              <a:rect l="l" t="t" r="r" b="b"/>
              <a:pathLst>
                <a:path w="733" h="796" extrusionOk="0">
                  <a:moveTo>
                    <a:pt x="314" y="0"/>
                  </a:moveTo>
                  <a:cubicBezTo>
                    <a:pt x="482" y="189"/>
                    <a:pt x="607" y="314"/>
                    <a:pt x="733" y="503"/>
                  </a:cubicBezTo>
                  <a:cubicBezTo>
                    <a:pt x="482" y="607"/>
                    <a:pt x="293" y="670"/>
                    <a:pt x="42" y="796"/>
                  </a:cubicBezTo>
                  <a:cubicBezTo>
                    <a:pt x="0" y="482"/>
                    <a:pt x="105" y="293"/>
                    <a:pt x="314" y="0"/>
                  </a:cubicBezTo>
                  <a:close/>
                </a:path>
              </a:pathLst>
            </a:custGeom>
            <a:solidFill>
              <a:srgbClr val="2F7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1766150" y="4493600"/>
              <a:ext cx="1075" cy="3150"/>
            </a:xfrm>
            <a:custGeom>
              <a:avLst/>
              <a:gdLst/>
              <a:ahLst/>
              <a:cxnLst/>
              <a:rect l="l" t="t" r="r" b="b"/>
              <a:pathLst>
                <a:path w="43" h="126" extrusionOk="0">
                  <a:moveTo>
                    <a:pt x="22" y="126"/>
                  </a:moveTo>
                  <a:cubicBezTo>
                    <a:pt x="22" y="84"/>
                    <a:pt x="43" y="42"/>
                    <a:pt x="43" y="0"/>
                  </a:cubicBezTo>
                  <a:cubicBezTo>
                    <a:pt x="22" y="21"/>
                    <a:pt x="22" y="84"/>
                    <a:pt x="22" y="126"/>
                  </a:cubicBezTo>
                  <a:cubicBezTo>
                    <a:pt x="1" y="105"/>
                    <a:pt x="22" y="126"/>
                    <a:pt x="22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1414125" y="4183925"/>
              <a:ext cx="168975" cy="95225"/>
            </a:xfrm>
            <a:custGeom>
              <a:avLst/>
              <a:gdLst/>
              <a:ahLst/>
              <a:cxnLst/>
              <a:rect l="l" t="t" r="r" b="b"/>
              <a:pathLst>
                <a:path w="6759" h="3809" extrusionOk="0">
                  <a:moveTo>
                    <a:pt x="5001" y="3118"/>
                  </a:moveTo>
                  <a:cubicBezTo>
                    <a:pt x="4645" y="3306"/>
                    <a:pt x="4331" y="3474"/>
                    <a:pt x="4017" y="3599"/>
                  </a:cubicBezTo>
                  <a:cubicBezTo>
                    <a:pt x="3808" y="3683"/>
                    <a:pt x="3599" y="3788"/>
                    <a:pt x="3348" y="3788"/>
                  </a:cubicBezTo>
                  <a:cubicBezTo>
                    <a:pt x="2825" y="3809"/>
                    <a:pt x="2344" y="3788"/>
                    <a:pt x="1820" y="3788"/>
                  </a:cubicBezTo>
                  <a:cubicBezTo>
                    <a:pt x="1569" y="3788"/>
                    <a:pt x="1360" y="3704"/>
                    <a:pt x="1193" y="3578"/>
                  </a:cubicBezTo>
                  <a:cubicBezTo>
                    <a:pt x="1109" y="3495"/>
                    <a:pt x="1004" y="3411"/>
                    <a:pt x="900" y="3390"/>
                  </a:cubicBezTo>
                  <a:cubicBezTo>
                    <a:pt x="0" y="3013"/>
                    <a:pt x="0" y="2428"/>
                    <a:pt x="209" y="1528"/>
                  </a:cubicBezTo>
                  <a:cubicBezTo>
                    <a:pt x="272" y="1298"/>
                    <a:pt x="419" y="1047"/>
                    <a:pt x="565" y="796"/>
                  </a:cubicBezTo>
                  <a:lnTo>
                    <a:pt x="2678" y="796"/>
                  </a:lnTo>
                  <a:cubicBezTo>
                    <a:pt x="3285" y="796"/>
                    <a:pt x="3871" y="816"/>
                    <a:pt x="4436" y="586"/>
                  </a:cubicBezTo>
                  <a:cubicBezTo>
                    <a:pt x="4499" y="565"/>
                    <a:pt x="4582" y="524"/>
                    <a:pt x="4687" y="524"/>
                  </a:cubicBezTo>
                  <a:cubicBezTo>
                    <a:pt x="5377" y="607"/>
                    <a:pt x="5963" y="377"/>
                    <a:pt x="6549" y="0"/>
                  </a:cubicBezTo>
                  <a:cubicBezTo>
                    <a:pt x="6758" y="252"/>
                    <a:pt x="6654" y="482"/>
                    <a:pt x="6486" y="607"/>
                  </a:cubicBezTo>
                  <a:cubicBezTo>
                    <a:pt x="6131" y="921"/>
                    <a:pt x="5963" y="1340"/>
                    <a:pt x="5838" y="1800"/>
                  </a:cubicBezTo>
                  <a:cubicBezTo>
                    <a:pt x="5796" y="1946"/>
                    <a:pt x="5712" y="2093"/>
                    <a:pt x="5608" y="2239"/>
                  </a:cubicBezTo>
                  <a:cubicBezTo>
                    <a:pt x="5419" y="2553"/>
                    <a:pt x="5189" y="2867"/>
                    <a:pt x="5001" y="3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1119625" y="4146250"/>
              <a:ext cx="181000" cy="166900"/>
            </a:xfrm>
            <a:custGeom>
              <a:avLst/>
              <a:gdLst/>
              <a:ahLst/>
              <a:cxnLst/>
              <a:rect l="l" t="t" r="r" b="b"/>
              <a:pathLst>
                <a:path w="7240" h="6676" extrusionOk="0">
                  <a:moveTo>
                    <a:pt x="6947" y="2700"/>
                  </a:moveTo>
                  <a:cubicBezTo>
                    <a:pt x="6947" y="2303"/>
                    <a:pt x="6821" y="1905"/>
                    <a:pt x="6549" y="1507"/>
                  </a:cubicBezTo>
                  <a:cubicBezTo>
                    <a:pt x="6214" y="1026"/>
                    <a:pt x="5712" y="775"/>
                    <a:pt x="5168" y="712"/>
                  </a:cubicBezTo>
                  <a:cubicBezTo>
                    <a:pt x="4143" y="210"/>
                    <a:pt x="2888" y="1"/>
                    <a:pt x="1841" y="398"/>
                  </a:cubicBezTo>
                  <a:cubicBezTo>
                    <a:pt x="481" y="922"/>
                    <a:pt x="0" y="2386"/>
                    <a:pt x="377" y="3663"/>
                  </a:cubicBezTo>
                  <a:cubicBezTo>
                    <a:pt x="753" y="5650"/>
                    <a:pt x="3055" y="6676"/>
                    <a:pt x="4917" y="6006"/>
                  </a:cubicBezTo>
                  <a:cubicBezTo>
                    <a:pt x="6340" y="5525"/>
                    <a:pt x="7240" y="4039"/>
                    <a:pt x="6947" y="2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1678275" y="4028050"/>
              <a:ext cx="114575" cy="144400"/>
            </a:xfrm>
            <a:custGeom>
              <a:avLst/>
              <a:gdLst/>
              <a:ahLst/>
              <a:cxnLst/>
              <a:rect l="l" t="t" r="r" b="b"/>
              <a:pathLst>
                <a:path w="4583" h="5776" extrusionOk="0">
                  <a:moveTo>
                    <a:pt x="4562" y="2051"/>
                  </a:moveTo>
                  <a:cubicBezTo>
                    <a:pt x="4562" y="984"/>
                    <a:pt x="3830" y="0"/>
                    <a:pt x="2658" y="0"/>
                  </a:cubicBezTo>
                  <a:cubicBezTo>
                    <a:pt x="1633" y="0"/>
                    <a:pt x="900" y="858"/>
                    <a:pt x="440" y="1695"/>
                  </a:cubicBezTo>
                  <a:cubicBezTo>
                    <a:pt x="168" y="2093"/>
                    <a:pt x="1" y="2574"/>
                    <a:pt x="63" y="3139"/>
                  </a:cubicBezTo>
                  <a:cubicBezTo>
                    <a:pt x="63" y="3243"/>
                    <a:pt x="84" y="3327"/>
                    <a:pt x="105" y="3432"/>
                  </a:cubicBezTo>
                  <a:cubicBezTo>
                    <a:pt x="189" y="3997"/>
                    <a:pt x="482" y="4541"/>
                    <a:pt x="963" y="4854"/>
                  </a:cubicBezTo>
                  <a:cubicBezTo>
                    <a:pt x="2407" y="5775"/>
                    <a:pt x="4060" y="4269"/>
                    <a:pt x="4457" y="2930"/>
                  </a:cubicBezTo>
                  <a:cubicBezTo>
                    <a:pt x="4562" y="2637"/>
                    <a:pt x="4583" y="2344"/>
                    <a:pt x="4562" y="20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802100" y="3392500"/>
              <a:ext cx="1071825" cy="1652450"/>
            </a:xfrm>
            <a:custGeom>
              <a:avLst/>
              <a:gdLst/>
              <a:ahLst/>
              <a:cxnLst/>
              <a:rect l="l" t="t" r="r" b="b"/>
              <a:pathLst>
                <a:path w="42873" h="66098" extrusionOk="0">
                  <a:moveTo>
                    <a:pt x="21029" y="61097"/>
                  </a:moveTo>
                  <a:cubicBezTo>
                    <a:pt x="20861" y="61118"/>
                    <a:pt x="20778" y="61097"/>
                    <a:pt x="20715" y="61118"/>
                  </a:cubicBezTo>
                  <a:cubicBezTo>
                    <a:pt x="20087" y="61495"/>
                    <a:pt x="19418" y="61515"/>
                    <a:pt x="18727" y="61515"/>
                  </a:cubicBezTo>
                  <a:cubicBezTo>
                    <a:pt x="18204" y="61536"/>
                    <a:pt x="17723" y="61515"/>
                    <a:pt x="17200" y="61515"/>
                  </a:cubicBezTo>
                  <a:cubicBezTo>
                    <a:pt x="16990" y="61515"/>
                    <a:pt x="16781" y="61515"/>
                    <a:pt x="16593" y="61453"/>
                  </a:cubicBezTo>
                  <a:cubicBezTo>
                    <a:pt x="16070" y="61306"/>
                    <a:pt x="15547" y="61223"/>
                    <a:pt x="15003" y="61243"/>
                  </a:cubicBezTo>
                  <a:cubicBezTo>
                    <a:pt x="14898" y="61243"/>
                    <a:pt x="14752" y="61223"/>
                    <a:pt x="14647" y="61202"/>
                  </a:cubicBezTo>
                  <a:cubicBezTo>
                    <a:pt x="13894" y="60867"/>
                    <a:pt x="13099" y="60616"/>
                    <a:pt x="12408" y="60155"/>
                  </a:cubicBezTo>
                  <a:cubicBezTo>
                    <a:pt x="12157" y="59988"/>
                    <a:pt x="11927" y="59821"/>
                    <a:pt x="11697" y="59674"/>
                  </a:cubicBezTo>
                  <a:cubicBezTo>
                    <a:pt x="10567" y="59046"/>
                    <a:pt x="9730" y="58105"/>
                    <a:pt x="8872" y="57226"/>
                  </a:cubicBezTo>
                  <a:cubicBezTo>
                    <a:pt x="8684" y="57017"/>
                    <a:pt x="8558" y="56745"/>
                    <a:pt x="8454" y="56494"/>
                  </a:cubicBezTo>
                  <a:cubicBezTo>
                    <a:pt x="8119" y="55531"/>
                    <a:pt x="7847" y="54527"/>
                    <a:pt x="7826" y="53502"/>
                  </a:cubicBezTo>
                  <a:cubicBezTo>
                    <a:pt x="7784" y="53460"/>
                    <a:pt x="7742" y="53376"/>
                    <a:pt x="7700" y="53376"/>
                  </a:cubicBezTo>
                  <a:cubicBezTo>
                    <a:pt x="6842" y="53041"/>
                    <a:pt x="6738" y="52916"/>
                    <a:pt x="6738" y="51995"/>
                  </a:cubicBezTo>
                  <a:lnTo>
                    <a:pt x="6738" y="50300"/>
                  </a:lnTo>
                  <a:cubicBezTo>
                    <a:pt x="6738" y="49882"/>
                    <a:pt x="6738" y="49422"/>
                    <a:pt x="6947" y="49045"/>
                  </a:cubicBezTo>
                  <a:cubicBezTo>
                    <a:pt x="7094" y="48752"/>
                    <a:pt x="6989" y="48480"/>
                    <a:pt x="6759" y="48271"/>
                  </a:cubicBezTo>
                  <a:cubicBezTo>
                    <a:pt x="6445" y="47999"/>
                    <a:pt x="6152" y="47685"/>
                    <a:pt x="5796" y="47476"/>
                  </a:cubicBezTo>
                  <a:cubicBezTo>
                    <a:pt x="5190" y="47120"/>
                    <a:pt x="4897" y="46597"/>
                    <a:pt x="4918" y="45906"/>
                  </a:cubicBezTo>
                  <a:cubicBezTo>
                    <a:pt x="4918" y="44986"/>
                    <a:pt x="5106" y="44086"/>
                    <a:pt x="5608" y="43312"/>
                  </a:cubicBezTo>
                  <a:cubicBezTo>
                    <a:pt x="6026" y="42663"/>
                    <a:pt x="6445" y="41994"/>
                    <a:pt x="6884" y="41366"/>
                  </a:cubicBezTo>
                  <a:cubicBezTo>
                    <a:pt x="7114" y="41052"/>
                    <a:pt x="7407" y="40780"/>
                    <a:pt x="7679" y="40487"/>
                  </a:cubicBezTo>
                  <a:cubicBezTo>
                    <a:pt x="8161" y="39964"/>
                    <a:pt x="8726" y="39525"/>
                    <a:pt x="9081" y="38897"/>
                  </a:cubicBezTo>
                  <a:cubicBezTo>
                    <a:pt x="9249" y="38625"/>
                    <a:pt x="9500" y="38416"/>
                    <a:pt x="9730" y="38207"/>
                  </a:cubicBezTo>
                  <a:cubicBezTo>
                    <a:pt x="9939" y="37997"/>
                    <a:pt x="10086" y="37767"/>
                    <a:pt x="10148" y="37474"/>
                  </a:cubicBezTo>
                  <a:cubicBezTo>
                    <a:pt x="10441" y="36616"/>
                    <a:pt x="10755" y="35758"/>
                    <a:pt x="11090" y="34838"/>
                  </a:cubicBezTo>
                  <a:cubicBezTo>
                    <a:pt x="10630" y="34231"/>
                    <a:pt x="10002" y="33708"/>
                    <a:pt x="9416" y="33101"/>
                  </a:cubicBezTo>
                  <a:cubicBezTo>
                    <a:pt x="8998" y="32997"/>
                    <a:pt x="8621" y="32787"/>
                    <a:pt x="8182" y="32808"/>
                  </a:cubicBezTo>
                  <a:cubicBezTo>
                    <a:pt x="7533" y="32850"/>
                    <a:pt x="6968" y="32557"/>
                    <a:pt x="6361" y="32494"/>
                  </a:cubicBezTo>
                  <a:cubicBezTo>
                    <a:pt x="6298" y="32494"/>
                    <a:pt x="6236" y="32473"/>
                    <a:pt x="6215" y="32453"/>
                  </a:cubicBezTo>
                  <a:cubicBezTo>
                    <a:pt x="5692" y="31909"/>
                    <a:pt x="4834" y="31699"/>
                    <a:pt x="4562" y="30925"/>
                  </a:cubicBezTo>
                  <a:cubicBezTo>
                    <a:pt x="4478" y="30883"/>
                    <a:pt x="4436" y="30862"/>
                    <a:pt x="4374" y="30841"/>
                  </a:cubicBezTo>
                  <a:cubicBezTo>
                    <a:pt x="3913" y="30611"/>
                    <a:pt x="3390" y="30590"/>
                    <a:pt x="3034" y="30130"/>
                  </a:cubicBezTo>
                  <a:cubicBezTo>
                    <a:pt x="2490" y="29293"/>
                    <a:pt x="1863" y="28498"/>
                    <a:pt x="1842" y="27431"/>
                  </a:cubicBezTo>
                  <a:cubicBezTo>
                    <a:pt x="1821" y="26594"/>
                    <a:pt x="1758" y="25757"/>
                    <a:pt x="1863" y="24941"/>
                  </a:cubicBezTo>
                  <a:cubicBezTo>
                    <a:pt x="1946" y="24146"/>
                    <a:pt x="2177" y="23330"/>
                    <a:pt x="2386" y="22514"/>
                  </a:cubicBezTo>
                  <a:cubicBezTo>
                    <a:pt x="2469" y="22242"/>
                    <a:pt x="2658" y="22012"/>
                    <a:pt x="2804" y="21782"/>
                  </a:cubicBezTo>
                  <a:cubicBezTo>
                    <a:pt x="2930" y="21572"/>
                    <a:pt x="3076" y="21363"/>
                    <a:pt x="3223" y="21070"/>
                  </a:cubicBezTo>
                  <a:cubicBezTo>
                    <a:pt x="2846" y="21049"/>
                    <a:pt x="2574" y="21070"/>
                    <a:pt x="2302" y="21028"/>
                  </a:cubicBezTo>
                  <a:cubicBezTo>
                    <a:pt x="1633" y="20903"/>
                    <a:pt x="1005" y="20589"/>
                    <a:pt x="419" y="20233"/>
                  </a:cubicBezTo>
                  <a:cubicBezTo>
                    <a:pt x="189" y="20108"/>
                    <a:pt x="84" y="19877"/>
                    <a:pt x="63" y="19585"/>
                  </a:cubicBezTo>
                  <a:cubicBezTo>
                    <a:pt x="0" y="18769"/>
                    <a:pt x="84" y="17994"/>
                    <a:pt x="314" y="17199"/>
                  </a:cubicBezTo>
                  <a:cubicBezTo>
                    <a:pt x="377" y="17032"/>
                    <a:pt x="482" y="16844"/>
                    <a:pt x="586" y="16655"/>
                  </a:cubicBezTo>
                  <a:cubicBezTo>
                    <a:pt x="1047" y="15944"/>
                    <a:pt x="1528" y="15253"/>
                    <a:pt x="2156" y="14647"/>
                  </a:cubicBezTo>
                  <a:cubicBezTo>
                    <a:pt x="2260" y="14542"/>
                    <a:pt x="2365" y="14458"/>
                    <a:pt x="2428" y="14333"/>
                  </a:cubicBezTo>
                  <a:cubicBezTo>
                    <a:pt x="2993" y="13391"/>
                    <a:pt x="3871" y="12784"/>
                    <a:pt x="4687" y="12136"/>
                  </a:cubicBezTo>
                  <a:cubicBezTo>
                    <a:pt x="4729" y="12115"/>
                    <a:pt x="4771" y="12052"/>
                    <a:pt x="4834" y="11947"/>
                  </a:cubicBezTo>
                  <a:cubicBezTo>
                    <a:pt x="4729" y="11864"/>
                    <a:pt x="4625" y="11801"/>
                    <a:pt x="4520" y="11738"/>
                  </a:cubicBezTo>
                  <a:cubicBezTo>
                    <a:pt x="4269" y="11634"/>
                    <a:pt x="3997" y="11550"/>
                    <a:pt x="3725" y="11487"/>
                  </a:cubicBezTo>
                  <a:cubicBezTo>
                    <a:pt x="2741" y="11278"/>
                    <a:pt x="2302" y="10169"/>
                    <a:pt x="2825" y="9332"/>
                  </a:cubicBezTo>
                  <a:cubicBezTo>
                    <a:pt x="2846" y="9311"/>
                    <a:pt x="2888" y="9290"/>
                    <a:pt x="2888" y="9248"/>
                  </a:cubicBezTo>
                  <a:cubicBezTo>
                    <a:pt x="3244" y="8390"/>
                    <a:pt x="3871" y="7742"/>
                    <a:pt x="4687" y="7261"/>
                  </a:cubicBezTo>
                  <a:cubicBezTo>
                    <a:pt x="4813" y="7198"/>
                    <a:pt x="4918" y="7093"/>
                    <a:pt x="5022" y="7009"/>
                  </a:cubicBezTo>
                  <a:cubicBezTo>
                    <a:pt x="5650" y="6465"/>
                    <a:pt x="6298" y="6068"/>
                    <a:pt x="7177" y="6152"/>
                  </a:cubicBezTo>
                  <a:cubicBezTo>
                    <a:pt x="7387" y="6172"/>
                    <a:pt x="7617" y="6089"/>
                    <a:pt x="7847" y="6047"/>
                  </a:cubicBezTo>
                  <a:cubicBezTo>
                    <a:pt x="9060" y="5775"/>
                    <a:pt x="10232" y="5942"/>
                    <a:pt x="11425" y="6193"/>
                  </a:cubicBezTo>
                  <a:cubicBezTo>
                    <a:pt x="11488" y="6005"/>
                    <a:pt x="11529" y="5796"/>
                    <a:pt x="11634" y="5587"/>
                  </a:cubicBezTo>
                  <a:cubicBezTo>
                    <a:pt x="11739" y="5419"/>
                    <a:pt x="11927" y="5315"/>
                    <a:pt x="12032" y="5126"/>
                  </a:cubicBezTo>
                  <a:cubicBezTo>
                    <a:pt x="12429" y="4457"/>
                    <a:pt x="12952" y="3976"/>
                    <a:pt x="13580" y="3557"/>
                  </a:cubicBezTo>
                  <a:cubicBezTo>
                    <a:pt x="13685" y="3494"/>
                    <a:pt x="13768" y="3390"/>
                    <a:pt x="13831" y="3306"/>
                  </a:cubicBezTo>
                  <a:cubicBezTo>
                    <a:pt x="14438" y="2574"/>
                    <a:pt x="15191" y="2134"/>
                    <a:pt x="16070" y="1737"/>
                  </a:cubicBezTo>
                  <a:cubicBezTo>
                    <a:pt x="16865" y="1381"/>
                    <a:pt x="17660" y="963"/>
                    <a:pt x="18476" y="628"/>
                  </a:cubicBezTo>
                  <a:cubicBezTo>
                    <a:pt x="19648" y="146"/>
                    <a:pt x="20903" y="0"/>
                    <a:pt x="22159" y="0"/>
                  </a:cubicBezTo>
                  <a:lnTo>
                    <a:pt x="24293" y="0"/>
                  </a:lnTo>
                  <a:cubicBezTo>
                    <a:pt x="24669" y="0"/>
                    <a:pt x="25025" y="42"/>
                    <a:pt x="25381" y="209"/>
                  </a:cubicBezTo>
                  <a:cubicBezTo>
                    <a:pt x="25946" y="439"/>
                    <a:pt x="26553" y="670"/>
                    <a:pt x="27117" y="900"/>
                  </a:cubicBezTo>
                  <a:cubicBezTo>
                    <a:pt x="27201" y="942"/>
                    <a:pt x="27285" y="963"/>
                    <a:pt x="27369" y="1004"/>
                  </a:cubicBezTo>
                  <a:cubicBezTo>
                    <a:pt x="27954" y="1360"/>
                    <a:pt x="28645" y="1590"/>
                    <a:pt x="28645" y="2364"/>
                  </a:cubicBezTo>
                  <a:cubicBezTo>
                    <a:pt x="28875" y="2511"/>
                    <a:pt x="28980" y="2406"/>
                    <a:pt x="29105" y="2343"/>
                  </a:cubicBezTo>
                  <a:cubicBezTo>
                    <a:pt x="30193" y="1716"/>
                    <a:pt x="31344" y="1695"/>
                    <a:pt x="32516" y="1799"/>
                  </a:cubicBezTo>
                  <a:cubicBezTo>
                    <a:pt x="32851" y="1820"/>
                    <a:pt x="33164" y="2009"/>
                    <a:pt x="33478" y="2134"/>
                  </a:cubicBezTo>
                  <a:cubicBezTo>
                    <a:pt x="34378" y="2532"/>
                    <a:pt x="35215" y="3013"/>
                    <a:pt x="35884" y="3703"/>
                  </a:cubicBezTo>
                  <a:cubicBezTo>
                    <a:pt x="36177" y="4017"/>
                    <a:pt x="36512" y="4289"/>
                    <a:pt x="36847" y="4540"/>
                  </a:cubicBezTo>
                  <a:cubicBezTo>
                    <a:pt x="37224" y="4833"/>
                    <a:pt x="37537" y="5147"/>
                    <a:pt x="37830" y="5503"/>
                  </a:cubicBezTo>
                  <a:cubicBezTo>
                    <a:pt x="38144" y="5921"/>
                    <a:pt x="38312" y="6382"/>
                    <a:pt x="38500" y="6863"/>
                  </a:cubicBezTo>
                  <a:cubicBezTo>
                    <a:pt x="38814" y="7763"/>
                    <a:pt x="38897" y="8641"/>
                    <a:pt x="38835" y="9562"/>
                  </a:cubicBezTo>
                  <a:lnTo>
                    <a:pt x="38835" y="10169"/>
                  </a:lnTo>
                  <a:cubicBezTo>
                    <a:pt x="38814" y="10901"/>
                    <a:pt x="38897" y="11571"/>
                    <a:pt x="39253" y="12240"/>
                  </a:cubicBezTo>
                  <a:cubicBezTo>
                    <a:pt x="39672" y="12931"/>
                    <a:pt x="39713" y="13768"/>
                    <a:pt x="39609" y="14563"/>
                  </a:cubicBezTo>
                  <a:cubicBezTo>
                    <a:pt x="39525" y="15128"/>
                    <a:pt x="39337" y="15651"/>
                    <a:pt x="38835" y="16048"/>
                  </a:cubicBezTo>
                  <a:cubicBezTo>
                    <a:pt x="38563" y="16279"/>
                    <a:pt x="38270" y="16530"/>
                    <a:pt x="37935" y="16802"/>
                  </a:cubicBezTo>
                  <a:cubicBezTo>
                    <a:pt x="38061" y="16885"/>
                    <a:pt x="38165" y="16990"/>
                    <a:pt x="38291" y="17011"/>
                  </a:cubicBezTo>
                  <a:cubicBezTo>
                    <a:pt x="39023" y="17241"/>
                    <a:pt x="39672" y="17576"/>
                    <a:pt x="40153" y="18141"/>
                  </a:cubicBezTo>
                  <a:cubicBezTo>
                    <a:pt x="40613" y="18727"/>
                    <a:pt x="41032" y="19354"/>
                    <a:pt x="41450" y="19961"/>
                  </a:cubicBezTo>
                  <a:cubicBezTo>
                    <a:pt x="41555" y="20087"/>
                    <a:pt x="41597" y="20275"/>
                    <a:pt x="41618" y="20442"/>
                  </a:cubicBezTo>
                  <a:cubicBezTo>
                    <a:pt x="41722" y="21133"/>
                    <a:pt x="41827" y="21802"/>
                    <a:pt x="41869" y="22493"/>
                  </a:cubicBezTo>
                  <a:cubicBezTo>
                    <a:pt x="41973" y="23790"/>
                    <a:pt x="41555" y="24941"/>
                    <a:pt x="40802" y="26029"/>
                  </a:cubicBezTo>
                  <a:cubicBezTo>
                    <a:pt x="40697" y="26175"/>
                    <a:pt x="40550" y="26343"/>
                    <a:pt x="40467" y="26489"/>
                  </a:cubicBezTo>
                  <a:cubicBezTo>
                    <a:pt x="40362" y="26699"/>
                    <a:pt x="40237" y="26908"/>
                    <a:pt x="40195" y="27117"/>
                  </a:cubicBezTo>
                  <a:cubicBezTo>
                    <a:pt x="40174" y="27535"/>
                    <a:pt x="39985" y="27870"/>
                    <a:pt x="39776" y="28247"/>
                  </a:cubicBezTo>
                  <a:cubicBezTo>
                    <a:pt x="39190" y="29230"/>
                    <a:pt x="38584" y="30256"/>
                    <a:pt x="37977" y="31260"/>
                  </a:cubicBezTo>
                  <a:cubicBezTo>
                    <a:pt x="37789" y="31532"/>
                    <a:pt x="37579" y="31804"/>
                    <a:pt x="37370" y="32097"/>
                  </a:cubicBezTo>
                  <a:cubicBezTo>
                    <a:pt x="37265" y="32243"/>
                    <a:pt x="37140" y="32411"/>
                    <a:pt x="36952" y="32641"/>
                  </a:cubicBezTo>
                  <a:cubicBezTo>
                    <a:pt x="38625" y="32411"/>
                    <a:pt x="40195" y="32557"/>
                    <a:pt x="41806" y="32536"/>
                  </a:cubicBezTo>
                  <a:cubicBezTo>
                    <a:pt x="42057" y="33038"/>
                    <a:pt x="42329" y="33499"/>
                    <a:pt x="42538" y="33980"/>
                  </a:cubicBezTo>
                  <a:cubicBezTo>
                    <a:pt x="42664" y="34252"/>
                    <a:pt x="42580" y="34608"/>
                    <a:pt x="42392" y="34880"/>
                  </a:cubicBezTo>
                  <a:cubicBezTo>
                    <a:pt x="41848" y="35717"/>
                    <a:pt x="41659" y="36658"/>
                    <a:pt x="41450" y="37600"/>
                  </a:cubicBezTo>
                  <a:cubicBezTo>
                    <a:pt x="41346" y="38102"/>
                    <a:pt x="41220" y="38604"/>
                    <a:pt x="41032" y="39064"/>
                  </a:cubicBezTo>
                  <a:cubicBezTo>
                    <a:pt x="40718" y="39880"/>
                    <a:pt x="40676" y="40738"/>
                    <a:pt x="40509" y="41575"/>
                  </a:cubicBezTo>
                  <a:cubicBezTo>
                    <a:pt x="40299" y="42621"/>
                    <a:pt x="40195" y="43668"/>
                    <a:pt x="40258" y="44714"/>
                  </a:cubicBezTo>
                  <a:cubicBezTo>
                    <a:pt x="40278" y="45174"/>
                    <a:pt x="40278" y="45593"/>
                    <a:pt x="39776" y="45823"/>
                  </a:cubicBezTo>
                  <a:cubicBezTo>
                    <a:pt x="39651" y="45865"/>
                    <a:pt x="39609" y="46116"/>
                    <a:pt x="39546" y="46262"/>
                  </a:cubicBezTo>
                  <a:cubicBezTo>
                    <a:pt x="39504" y="46555"/>
                    <a:pt x="39462" y="46848"/>
                    <a:pt x="39441" y="47099"/>
                  </a:cubicBezTo>
                  <a:cubicBezTo>
                    <a:pt x="39358" y="47936"/>
                    <a:pt x="39316" y="48752"/>
                    <a:pt x="39107" y="49568"/>
                  </a:cubicBezTo>
                  <a:cubicBezTo>
                    <a:pt x="39044" y="49798"/>
                    <a:pt x="39044" y="50049"/>
                    <a:pt x="39023" y="50321"/>
                  </a:cubicBezTo>
                  <a:cubicBezTo>
                    <a:pt x="39023" y="50677"/>
                    <a:pt x="38981" y="51054"/>
                    <a:pt x="38835" y="51409"/>
                  </a:cubicBezTo>
                  <a:cubicBezTo>
                    <a:pt x="37935" y="51556"/>
                    <a:pt x="37014" y="51451"/>
                    <a:pt x="36115" y="51619"/>
                  </a:cubicBezTo>
                  <a:cubicBezTo>
                    <a:pt x="36073" y="52037"/>
                    <a:pt x="36261" y="52393"/>
                    <a:pt x="36324" y="52728"/>
                  </a:cubicBezTo>
                  <a:cubicBezTo>
                    <a:pt x="36408" y="53062"/>
                    <a:pt x="36408" y="53439"/>
                    <a:pt x="36533" y="53711"/>
                  </a:cubicBezTo>
                  <a:cubicBezTo>
                    <a:pt x="36826" y="54339"/>
                    <a:pt x="36700" y="55029"/>
                    <a:pt x="36680" y="55657"/>
                  </a:cubicBezTo>
                  <a:cubicBezTo>
                    <a:pt x="36638" y="55887"/>
                    <a:pt x="36408" y="56117"/>
                    <a:pt x="36261" y="56389"/>
                  </a:cubicBezTo>
                  <a:cubicBezTo>
                    <a:pt x="36596" y="56829"/>
                    <a:pt x="36952" y="57310"/>
                    <a:pt x="37370" y="57833"/>
                  </a:cubicBezTo>
                  <a:cubicBezTo>
                    <a:pt x="37789" y="56912"/>
                    <a:pt x="38186" y="56096"/>
                    <a:pt x="38584" y="55280"/>
                  </a:cubicBezTo>
                  <a:cubicBezTo>
                    <a:pt x="38688" y="55071"/>
                    <a:pt x="38730" y="54841"/>
                    <a:pt x="38835" y="54652"/>
                  </a:cubicBezTo>
                  <a:cubicBezTo>
                    <a:pt x="38939" y="54485"/>
                    <a:pt x="39107" y="54297"/>
                    <a:pt x="39295" y="54129"/>
                  </a:cubicBezTo>
                  <a:cubicBezTo>
                    <a:pt x="39421" y="54004"/>
                    <a:pt x="39651" y="53920"/>
                    <a:pt x="39755" y="53795"/>
                  </a:cubicBezTo>
                  <a:cubicBezTo>
                    <a:pt x="40258" y="53230"/>
                    <a:pt x="40906" y="53292"/>
                    <a:pt x="41513" y="53439"/>
                  </a:cubicBezTo>
                  <a:cubicBezTo>
                    <a:pt x="42015" y="53544"/>
                    <a:pt x="42350" y="53962"/>
                    <a:pt x="42475" y="54443"/>
                  </a:cubicBezTo>
                  <a:cubicBezTo>
                    <a:pt x="42873" y="55908"/>
                    <a:pt x="42873" y="57373"/>
                    <a:pt x="42224" y="58795"/>
                  </a:cubicBezTo>
                  <a:cubicBezTo>
                    <a:pt x="42120" y="59005"/>
                    <a:pt x="41973" y="59193"/>
                    <a:pt x="41827" y="59339"/>
                  </a:cubicBezTo>
                  <a:lnTo>
                    <a:pt x="40258" y="60909"/>
                  </a:lnTo>
                  <a:cubicBezTo>
                    <a:pt x="40027" y="61139"/>
                    <a:pt x="39776" y="61285"/>
                    <a:pt x="39441" y="61306"/>
                  </a:cubicBezTo>
                  <a:cubicBezTo>
                    <a:pt x="39107" y="61348"/>
                    <a:pt x="38793" y="61495"/>
                    <a:pt x="38479" y="61599"/>
                  </a:cubicBezTo>
                  <a:cubicBezTo>
                    <a:pt x="37998" y="61746"/>
                    <a:pt x="37621" y="61599"/>
                    <a:pt x="37454" y="61118"/>
                  </a:cubicBezTo>
                  <a:cubicBezTo>
                    <a:pt x="37328" y="60720"/>
                    <a:pt x="37245" y="60302"/>
                    <a:pt x="37140" y="59883"/>
                  </a:cubicBezTo>
                  <a:cubicBezTo>
                    <a:pt x="37119" y="59758"/>
                    <a:pt x="37098" y="59611"/>
                    <a:pt x="36993" y="59507"/>
                  </a:cubicBezTo>
                  <a:cubicBezTo>
                    <a:pt x="36742" y="59256"/>
                    <a:pt x="36596" y="59005"/>
                    <a:pt x="36596" y="58670"/>
                  </a:cubicBezTo>
                  <a:cubicBezTo>
                    <a:pt x="36596" y="58565"/>
                    <a:pt x="36533" y="58419"/>
                    <a:pt x="36491" y="58356"/>
                  </a:cubicBezTo>
                  <a:cubicBezTo>
                    <a:pt x="36198" y="57958"/>
                    <a:pt x="35884" y="57582"/>
                    <a:pt x="35633" y="57205"/>
                  </a:cubicBezTo>
                  <a:cubicBezTo>
                    <a:pt x="35466" y="56954"/>
                    <a:pt x="35340" y="56724"/>
                    <a:pt x="35152" y="56410"/>
                  </a:cubicBezTo>
                  <a:cubicBezTo>
                    <a:pt x="35048" y="56410"/>
                    <a:pt x="34838" y="56368"/>
                    <a:pt x="34713" y="56410"/>
                  </a:cubicBezTo>
                  <a:cubicBezTo>
                    <a:pt x="34336" y="56598"/>
                    <a:pt x="33959" y="56619"/>
                    <a:pt x="33541" y="56619"/>
                  </a:cubicBezTo>
                  <a:cubicBezTo>
                    <a:pt x="33353" y="56619"/>
                    <a:pt x="33143" y="56682"/>
                    <a:pt x="32955" y="56724"/>
                  </a:cubicBezTo>
                  <a:cubicBezTo>
                    <a:pt x="32348" y="56912"/>
                    <a:pt x="32097" y="56808"/>
                    <a:pt x="31783" y="56264"/>
                  </a:cubicBezTo>
                  <a:cubicBezTo>
                    <a:pt x="31511" y="55782"/>
                    <a:pt x="31511" y="55782"/>
                    <a:pt x="30988" y="55385"/>
                  </a:cubicBezTo>
                  <a:cubicBezTo>
                    <a:pt x="30674" y="55552"/>
                    <a:pt x="30444" y="55803"/>
                    <a:pt x="30340" y="56117"/>
                  </a:cubicBezTo>
                  <a:cubicBezTo>
                    <a:pt x="30214" y="56494"/>
                    <a:pt x="29921" y="56640"/>
                    <a:pt x="29670" y="56808"/>
                  </a:cubicBezTo>
                  <a:cubicBezTo>
                    <a:pt x="29294" y="56808"/>
                    <a:pt x="28938" y="56598"/>
                    <a:pt x="28582" y="56849"/>
                  </a:cubicBezTo>
                  <a:cubicBezTo>
                    <a:pt x="27933" y="56891"/>
                    <a:pt x="27369" y="56745"/>
                    <a:pt x="26845" y="56305"/>
                  </a:cubicBezTo>
                  <a:cubicBezTo>
                    <a:pt x="26469" y="55992"/>
                    <a:pt x="25946" y="55992"/>
                    <a:pt x="25527" y="55782"/>
                  </a:cubicBezTo>
                  <a:cubicBezTo>
                    <a:pt x="25318" y="55678"/>
                    <a:pt x="25025" y="55761"/>
                    <a:pt x="24816" y="55950"/>
                  </a:cubicBezTo>
                  <a:cubicBezTo>
                    <a:pt x="24586" y="56159"/>
                    <a:pt x="24335" y="56326"/>
                    <a:pt x="24230" y="56640"/>
                  </a:cubicBezTo>
                  <a:cubicBezTo>
                    <a:pt x="24188" y="56745"/>
                    <a:pt x="24146" y="56849"/>
                    <a:pt x="24063" y="56933"/>
                  </a:cubicBezTo>
                  <a:cubicBezTo>
                    <a:pt x="23414" y="57582"/>
                    <a:pt x="23519" y="58356"/>
                    <a:pt x="23770" y="59088"/>
                  </a:cubicBezTo>
                  <a:cubicBezTo>
                    <a:pt x="23916" y="59444"/>
                    <a:pt x="23874" y="59653"/>
                    <a:pt x="23602" y="59883"/>
                  </a:cubicBezTo>
                  <a:cubicBezTo>
                    <a:pt x="23330" y="60093"/>
                    <a:pt x="23121" y="60365"/>
                    <a:pt x="22724" y="60406"/>
                  </a:cubicBezTo>
                  <a:cubicBezTo>
                    <a:pt x="22514" y="60448"/>
                    <a:pt x="22347" y="60595"/>
                    <a:pt x="22138" y="60699"/>
                  </a:cubicBezTo>
                  <a:cubicBezTo>
                    <a:pt x="22138" y="61013"/>
                    <a:pt x="22305" y="61202"/>
                    <a:pt x="22493" y="61348"/>
                  </a:cubicBezTo>
                  <a:cubicBezTo>
                    <a:pt x="22870" y="61662"/>
                    <a:pt x="23247" y="61955"/>
                    <a:pt x="23623" y="62269"/>
                  </a:cubicBezTo>
                  <a:cubicBezTo>
                    <a:pt x="23958" y="62583"/>
                    <a:pt x="24251" y="62917"/>
                    <a:pt x="24586" y="63294"/>
                  </a:cubicBezTo>
                  <a:cubicBezTo>
                    <a:pt x="24795" y="63168"/>
                    <a:pt x="24879" y="62917"/>
                    <a:pt x="24962" y="62750"/>
                  </a:cubicBezTo>
                  <a:cubicBezTo>
                    <a:pt x="25025" y="62562"/>
                    <a:pt x="25130" y="62373"/>
                    <a:pt x="25192" y="62185"/>
                  </a:cubicBezTo>
                  <a:cubicBezTo>
                    <a:pt x="25318" y="61767"/>
                    <a:pt x="25506" y="61411"/>
                    <a:pt x="25820" y="61097"/>
                  </a:cubicBezTo>
                  <a:cubicBezTo>
                    <a:pt x="25946" y="60971"/>
                    <a:pt x="26029" y="60762"/>
                    <a:pt x="26155" y="60595"/>
                  </a:cubicBezTo>
                  <a:cubicBezTo>
                    <a:pt x="26385" y="60344"/>
                    <a:pt x="26657" y="60051"/>
                    <a:pt x="26950" y="59821"/>
                  </a:cubicBezTo>
                  <a:cubicBezTo>
                    <a:pt x="27306" y="59549"/>
                    <a:pt x="27724" y="59339"/>
                    <a:pt x="28122" y="59109"/>
                  </a:cubicBezTo>
                  <a:cubicBezTo>
                    <a:pt x="28247" y="59026"/>
                    <a:pt x="28373" y="59005"/>
                    <a:pt x="28519" y="58984"/>
                  </a:cubicBezTo>
                  <a:cubicBezTo>
                    <a:pt x="28896" y="58942"/>
                    <a:pt x="29314" y="58984"/>
                    <a:pt x="29712" y="58942"/>
                  </a:cubicBezTo>
                  <a:cubicBezTo>
                    <a:pt x="29942" y="58942"/>
                    <a:pt x="30193" y="59026"/>
                    <a:pt x="30319" y="59214"/>
                  </a:cubicBezTo>
                  <a:cubicBezTo>
                    <a:pt x="30821" y="59821"/>
                    <a:pt x="31135" y="60511"/>
                    <a:pt x="30716" y="61327"/>
                  </a:cubicBezTo>
                  <a:cubicBezTo>
                    <a:pt x="30507" y="61767"/>
                    <a:pt x="30235" y="62164"/>
                    <a:pt x="29942" y="62562"/>
                  </a:cubicBezTo>
                  <a:cubicBezTo>
                    <a:pt x="29586" y="63064"/>
                    <a:pt x="29252" y="63587"/>
                    <a:pt x="28959" y="64152"/>
                  </a:cubicBezTo>
                  <a:cubicBezTo>
                    <a:pt x="28540" y="64989"/>
                    <a:pt x="27808" y="65533"/>
                    <a:pt x="26950" y="65888"/>
                  </a:cubicBezTo>
                  <a:cubicBezTo>
                    <a:pt x="26364" y="66098"/>
                    <a:pt x="25757" y="66035"/>
                    <a:pt x="25172" y="65930"/>
                  </a:cubicBezTo>
                  <a:cubicBezTo>
                    <a:pt x="24983" y="65909"/>
                    <a:pt x="24858" y="65742"/>
                    <a:pt x="24858" y="65575"/>
                  </a:cubicBezTo>
                  <a:cubicBezTo>
                    <a:pt x="24816" y="64989"/>
                    <a:pt x="24460" y="64654"/>
                    <a:pt x="24125" y="64256"/>
                  </a:cubicBezTo>
                  <a:cubicBezTo>
                    <a:pt x="23958" y="64110"/>
                    <a:pt x="23832" y="63922"/>
                    <a:pt x="23707" y="63733"/>
                  </a:cubicBezTo>
                  <a:cubicBezTo>
                    <a:pt x="23330" y="63210"/>
                    <a:pt x="22870" y="62792"/>
                    <a:pt x="22368" y="62394"/>
                  </a:cubicBezTo>
                  <a:cubicBezTo>
                    <a:pt x="21928" y="62059"/>
                    <a:pt x="21447" y="61704"/>
                    <a:pt x="21217" y="61139"/>
                  </a:cubicBezTo>
                  <a:cubicBezTo>
                    <a:pt x="21133" y="61223"/>
                    <a:pt x="21091" y="61139"/>
                    <a:pt x="21029" y="61097"/>
                  </a:cubicBezTo>
                  <a:close/>
                  <a:moveTo>
                    <a:pt x="15463" y="39357"/>
                  </a:moveTo>
                  <a:lnTo>
                    <a:pt x="15798" y="39357"/>
                  </a:lnTo>
                  <a:cubicBezTo>
                    <a:pt x="18602" y="39378"/>
                    <a:pt x="21384" y="39232"/>
                    <a:pt x="24146" y="39671"/>
                  </a:cubicBezTo>
                  <a:cubicBezTo>
                    <a:pt x="25255" y="39860"/>
                    <a:pt x="26343" y="39901"/>
                    <a:pt x="27389" y="40278"/>
                  </a:cubicBezTo>
                  <a:cubicBezTo>
                    <a:pt x="27620" y="40362"/>
                    <a:pt x="27871" y="40466"/>
                    <a:pt x="28226" y="40257"/>
                  </a:cubicBezTo>
                  <a:cubicBezTo>
                    <a:pt x="28080" y="40173"/>
                    <a:pt x="27996" y="40152"/>
                    <a:pt x="27933" y="40090"/>
                  </a:cubicBezTo>
                  <a:cubicBezTo>
                    <a:pt x="27306" y="39546"/>
                    <a:pt x="26615" y="39127"/>
                    <a:pt x="25716" y="39127"/>
                  </a:cubicBezTo>
                  <a:cubicBezTo>
                    <a:pt x="25611" y="39127"/>
                    <a:pt x="25527" y="39043"/>
                    <a:pt x="25402" y="38981"/>
                  </a:cubicBezTo>
                  <a:cubicBezTo>
                    <a:pt x="25527" y="38855"/>
                    <a:pt x="25611" y="38751"/>
                    <a:pt x="25716" y="38646"/>
                  </a:cubicBezTo>
                  <a:cubicBezTo>
                    <a:pt x="24753" y="38227"/>
                    <a:pt x="23728" y="38081"/>
                    <a:pt x="22703" y="38039"/>
                  </a:cubicBezTo>
                  <a:cubicBezTo>
                    <a:pt x="21656" y="37997"/>
                    <a:pt x="20589" y="38081"/>
                    <a:pt x="19543" y="38123"/>
                  </a:cubicBezTo>
                  <a:cubicBezTo>
                    <a:pt x="19125" y="38165"/>
                    <a:pt x="18664" y="38186"/>
                    <a:pt x="18288" y="38353"/>
                  </a:cubicBezTo>
                  <a:cubicBezTo>
                    <a:pt x="17451" y="38751"/>
                    <a:pt x="16593" y="38960"/>
                    <a:pt x="15693" y="39169"/>
                  </a:cubicBezTo>
                  <a:cubicBezTo>
                    <a:pt x="15630" y="39211"/>
                    <a:pt x="15547" y="39315"/>
                    <a:pt x="15463" y="39357"/>
                  </a:cubicBezTo>
                  <a:cubicBezTo>
                    <a:pt x="15149" y="39253"/>
                    <a:pt x="14856" y="39378"/>
                    <a:pt x="14584" y="39483"/>
                  </a:cubicBezTo>
                  <a:cubicBezTo>
                    <a:pt x="14375" y="39567"/>
                    <a:pt x="14187" y="39525"/>
                    <a:pt x="14082" y="39253"/>
                  </a:cubicBezTo>
                  <a:cubicBezTo>
                    <a:pt x="14249" y="38897"/>
                    <a:pt x="14626" y="38813"/>
                    <a:pt x="14961" y="38688"/>
                  </a:cubicBezTo>
                  <a:cubicBezTo>
                    <a:pt x="15170" y="38604"/>
                    <a:pt x="15421" y="38583"/>
                    <a:pt x="15630" y="38499"/>
                  </a:cubicBezTo>
                  <a:cubicBezTo>
                    <a:pt x="16509" y="38081"/>
                    <a:pt x="17451" y="37851"/>
                    <a:pt x="18371" y="37579"/>
                  </a:cubicBezTo>
                  <a:cubicBezTo>
                    <a:pt x="18790" y="37453"/>
                    <a:pt x="19208" y="37391"/>
                    <a:pt x="19627" y="37391"/>
                  </a:cubicBezTo>
                  <a:cubicBezTo>
                    <a:pt x="20506" y="37391"/>
                    <a:pt x="21405" y="37432"/>
                    <a:pt x="22263" y="37391"/>
                  </a:cubicBezTo>
                  <a:cubicBezTo>
                    <a:pt x="23916" y="37349"/>
                    <a:pt x="25423" y="37809"/>
                    <a:pt x="26887" y="38437"/>
                  </a:cubicBezTo>
                  <a:cubicBezTo>
                    <a:pt x="27138" y="38541"/>
                    <a:pt x="27306" y="38730"/>
                    <a:pt x="27557" y="38855"/>
                  </a:cubicBezTo>
                  <a:cubicBezTo>
                    <a:pt x="27724" y="38960"/>
                    <a:pt x="27933" y="39106"/>
                    <a:pt x="28143" y="39169"/>
                  </a:cubicBezTo>
                  <a:cubicBezTo>
                    <a:pt x="28519" y="39336"/>
                    <a:pt x="28875" y="39462"/>
                    <a:pt x="29273" y="39587"/>
                  </a:cubicBezTo>
                  <a:cubicBezTo>
                    <a:pt x="29335" y="39629"/>
                    <a:pt x="29398" y="39587"/>
                    <a:pt x="29607" y="39587"/>
                  </a:cubicBezTo>
                  <a:cubicBezTo>
                    <a:pt x="29398" y="39441"/>
                    <a:pt x="29335" y="39336"/>
                    <a:pt x="29189" y="39253"/>
                  </a:cubicBezTo>
                  <a:cubicBezTo>
                    <a:pt x="28352" y="38792"/>
                    <a:pt x="27515" y="38311"/>
                    <a:pt x="26657" y="37851"/>
                  </a:cubicBezTo>
                  <a:cubicBezTo>
                    <a:pt x="26469" y="37746"/>
                    <a:pt x="26301" y="37600"/>
                    <a:pt x="26113" y="37642"/>
                  </a:cubicBezTo>
                  <a:cubicBezTo>
                    <a:pt x="25402" y="37663"/>
                    <a:pt x="24858" y="37349"/>
                    <a:pt x="24251" y="37035"/>
                  </a:cubicBezTo>
                  <a:cubicBezTo>
                    <a:pt x="23937" y="36867"/>
                    <a:pt x="23623" y="36805"/>
                    <a:pt x="23268" y="36805"/>
                  </a:cubicBezTo>
                  <a:cubicBezTo>
                    <a:pt x="22347" y="36805"/>
                    <a:pt x="21426" y="36847"/>
                    <a:pt x="20506" y="36805"/>
                  </a:cubicBezTo>
                  <a:cubicBezTo>
                    <a:pt x="19041" y="36721"/>
                    <a:pt x="17639" y="36951"/>
                    <a:pt x="16258" y="37474"/>
                  </a:cubicBezTo>
                  <a:cubicBezTo>
                    <a:pt x="15358" y="37809"/>
                    <a:pt x="14501" y="38186"/>
                    <a:pt x="13705" y="38792"/>
                  </a:cubicBezTo>
                  <a:cubicBezTo>
                    <a:pt x="13685" y="38960"/>
                    <a:pt x="13664" y="39211"/>
                    <a:pt x="13643" y="39420"/>
                  </a:cubicBezTo>
                  <a:cubicBezTo>
                    <a:pt x="13601" y="39629"/>
                    <a:pt x="13266" y="39650"/>
                    <a:pt x="13266" y="39901"/>
                  </a:cubicBezTo>
                  <a:cubicBezTo>
                    <a:pt x="14103" y="40027"/>
                    <a:pt x="14773" y="39734"/>
                    <a:pt x="15463" y="39357"/>
                  </a:cubicBezTo>
                  <a:close/>
                  <a:moveTo>
                    <a:pt x="38584" y="44170"/>
                  </a:moveTo>
                  <a:cubicBezTo>
                    <a:pt x="38291" y="44149"/>
                    <a:pt x="38040" y="44086"/>
                    <a:pt x="37747" y="44065"/>
                  </a:cubicBezTo>
                  <a:cubicBezTo>
                    <a:pt x="37517" y="44044"/>
                    <a:pt x="37307" y="43981"/>
                    <a:pt x="37098" y="43940"/>
                  </a:cubicBezTo>
                  <a:cubicBezTo>
                    <a:pt x="36910" y="43877"/>
                    <a:pt x="36826" y="43626"/>
                    <a:pt x="36910" y="43417"/>
                  </a:cubicBezTo>
                  <a:cubicBezTo>
                    <a:pt x="36972" y="43228"/>
                    <a:pt x="37077" y="43124"/>
                    <a:pt x="37286" y="43124"/>
                  </a:cubicBezTo>
                  <a:cubicBezTo>
                    <a:pt x="37496" y="43124"/>
                    <a:pt x="37663" y="43145"/>
                    <a:pt x="37872" y="43145"/>
                  </a:cubicBezTo>
                  <a:cubicBezTo>
                    <a:pt x="38040" y="43145"/>
                    <a:pt x="38270" y="43186"/>
                    <a:pt x="38374" y="43103"/>
                  </a:cubicBezTo>
                  <a:cubicBezTo>
                    <a:pt x="38856" y="42705"/>
                    <a:pt x="39400" y="42454"/>
                    <a:pt x="39504" y="41680"/>
                  </a:cubicBezTo>
                  <a:cubicBezTo>
                    <a:pt x="39651" y="40487"/>
                    <a:pt x="39818" y="39253"/>
                    <a:pt x="40383" y="38123"/>
                  </a:cubicBezTo>
                  <a:cubicBezTo>
                    <a:pt x="40425" y="38081"/>
                    <a:pt x="40446" y="38018"/>
                    <a:pt x="40446" y="37976"/>
                  </a:cubicBezTo>
                  <a:cubicBezTo>
                    <a:pt x="40634" y="36930"/>
                    <a:pt x="40990" y="35926"/>
                    <a:pt x="41408" y="34963"/>
                  </a:cubicBezTo>
                  <a:cubicBezTo>
                    <a:pt x="41492" y="34796"/>
                    <a:pt x="41513" y="34650"/>
                    <a:pt x="41366" y="34440"/>
                  </a:cubicBezTo>
                  <a:cubicBezTo>
                    <a:pt x="41220" y="34461"/>
                    <a:pt x="41053" y="34440"/>
                    <a:pt x="40885" y="34524"/>
                  </a:cubicBezTo>
                  <a:cubicBezTo>
                    <a:pt x="40006" y="34922"/>
                    <a:pt x="39023" y="35068"/>
                    <a:pt x="38228" y="35612"/>
                  </a:cubicBezTo>
                  <a:cubicBezTo>
                    <a:pt x="38061" y="35717"/>
                    <a:pt x="37872" y="35821"/>
                    <a:pt x="37705" y="35884"/>
                  </a:cubicBezTo>
                  <a:cubicBezTo>
                    <a:pt x="36282" y="36344"/>
                    <a:pt x="35299" y="37370"/>
                    <a:pt x="34378" y="38458"/>
                  </a:cubicBezTo>
                  <a:cubicBezTo>
                    <a:pt x="34273" y="38604"/>
                    <a:pt x="34169" y="38751"/>
                    <a:pt x="34106" y="38918"/>
                  </a:cubicBezTo>
                  <a:cubicBezTo>
                    <a:pt x="33939" y="39378"/>
                    <a:pt x="33750" y="39860"/>
                    <a:pt x="33332" y="40215"/>
                  </a:cubicBezTo>
                  <a:cubicBezTo>
                    <a:pt x="33227" y="40299"/>
                    <a:pt x="33164" y="40445"/>
                    <a:pt x="33143" y="40613"/>
                  </a:cubicBezTo>
                  <a:cubicBezTo>
                    <a:pt x="33102" y="40948"/>
                    <a:pt x="33102" y="41303"/>
                    <a:pt x="33018" y="41638"/>
                  </a:cubicBezTo>
                  <a:cubicBezTo>
                    <a:pt x="32934" y="41973"/>
                    <a:pt x="32725" y="42308"/>
                    <a:pt x="32641" y="42642"/>
                  </a:cubicBezTo>
                  <a:cubicBezTo>
                    <a:pt x="32537" y="43019"/>
                    <a:pt x="32537" y="43375"/>
                    <a:pt x="32474" y="43751"/>
                  </a:cubicBezTo>
                  <a:lnTo>
                    <a:pt x="32076" y="46032"/>
                  </a:lnTo>
                  <a:cubicBezTo>
                    <a:pt x="31783" y="47727"/>
                    <a:pt x="31658" y="49484"/>
                    <a:pt x="31239" y="51179"/>
                  </a:cubicBezTo>
                  <a:cubicBezTo>
                    <a:pt x="31009" y="52121"/>
                    <a:pt x="30800" y="53062"/>
                    <a:pt x="30800" y="54088"/>
                  </a:cubicBezTo>
                  <a:cubicBezTo>
                    <a:pt x="30926" y="54004"/>
                    <a:pt x="31051" y="53941"/>
                    <a:pt x="31177" y="53878"/>
                  </a:cubicBezTo>
                  <a:cubicBezTo>
                    <a:pt x="31386" y="53711"/>
                    <a:pt x="31595" y="53564"/>
                    <a:pt x="31783" y="53397"/>
                  </a:cubicBezTo>
                  <a:cubicBezTo>
                    <a:pt x="31993" y="53209"/>
                    <a:pt x="32202" y="53000"/>
                    <a:pt x="32432" y="52853"/>
                  </a:cubicBezTo>
                  <a:cubicBezTo>
                    <a:pt x="33248" y="52330"/>
                    <a:pt x="34064" y="51807"/>
                    <a:pt x="34901" y="51305"/>
                  </a:cubicBezTo>
                  <a:cubicBezTo>
                    <a:pt x="35089" y="51179"/>
                    <a:pt x="35320" y="51095"/>
                    <a:pt x="35529" y="51054"/>
                  </a:cubicBezTo>
                  <a:cubicBezTo>
                    <a:pt x="36198" y="50844"/>
                    <a:pt x="36910" y="50656"/>
                    <a:pt x="37621" y="50656"/>
                  </a:cubicBezTo>
                  <a:cubicBezTo>
                    <a:pt x="37747" y="50656"/>
                    <a:pt x="37872" y="50593"/>
                    <a:pt x="38040" y="50572"/>
                  </a:cubicBezTo>
                  <a:cubicBezTo>
                    <a:pt x="38061" y="50217"/>
                    <a:pt x="38061" y="49903"/>
                    <a:pt x="38081" y="49610"/>
                  </a:cubicBezTo>
                  <a:cubicBezTo>
                    <a:pt x="38144" y="49275"/>
                    <a:pt x="38249" y="48961"/>
                    <a:pt x="38291" y="48606"/>
                  </a:cubicBezTo>
                  <a:cubicBezTo>
                    <a:pt x="38353" y="48250"/>
                    <a:pt x="38374" y="47873"/>
                    <a:pt x="38395" y="47518"/>
                  </a:cubicBezTo>
                  <a:cubicBezTo>
                    <a:pt x="38270" y="47455"/>
                    <a:pt x="38186" y="47434"/>
                    <a:pt x="38144" y="47413"/>
                  </a:cubicBezTo>
                  <a:cubicBezTo>
                    <a:pt x="37642" y="47204"/>
                    <a:pt x="37600" y="46890"/>
                    <a:pt x="37935" y="46513"/>
                  </a:cubicBezTo>
                  <a:cubicBezTo>
                    <a:pt x="38123" y="46304"/>
                    <a:pt x="38395" y="46199"/>
                    <a:pt x="38500" y="45886"/>
                  </a:cubicBezTo>
                  <a:cubicBezTo>
                    <a:pt x="38563" y="45760"/>
                    <a:pt x="38646" y="45634"/>
                    <a:pt x="38458" y="45509"/>
                  </a:cubicBezTo>
                  <a:cubicBezTo>
                    <a:pt x="38144" y="45802"/>
                    <a:pt x="37768" y="45990"/>
                    <a:pt x="37307" y="45886"/>
                  </a:cubicBezTo>
                  <a:cubicBezTo>
                    <a:pt x="37098" y="45844"/>
                    <a:pt x="36931" y="45739"/>
                    <a:pt x="36889" y="45530"/>
                  </a:cubicBezTo>
                  <a:cubicBezTo>
                    <a:pt x="36826" y="45321"/>
                    <a:pt x="36931" y="45090"/>
                    <a:pt x="37224" y="45007"/>
                  </a:cubicBezTo>
                  <a:cubicBezTo>
                    <a:pt x="37726" y="44818"/>
                    <a:pt x="38165" y="44505"/>
                    <a:pt x="38584" y="44170"/>
                  </a:cubicBezTo>
                  <a:cubicBezTo>
                    <a:pt x="38584" y="44128"/>
                    <a:pt x="38584" y="44065"/>
                    <a:pt x="38605" y="44044"/>
                  </a:cubicBezTo>
                  <a:cubicBezTo>
                    <a:pt x="38605" y="44086"/>
                    <a:pt x="38584" y="44128"/>
                    <a:pt x="38584" y="44170"/>
                  </a:cubicBezTo>
                  <a:close/>
                  <a:moveTo>
                    <a:pt x="37391" y="16048"/>
                  </a:moveTo>
                  <a:cubicBezTo>
                    <a:pt x="37558" y="15902"/>
                    <a:pt x="37705" y="15776"/>
                    <a:pt x="37851" y="15630"/>
                  </a:cubicBezTo>
                  <a:cubicBezTo>
                    <a:pt x="38353" y="15191"/>
                    <a:pt x="38563" y="14647"/>
                    <a:pt x="38542" y="13956"/>
                  </a:cubicBezTo>
                  <a:cubicBezTo>
                    <a:pt x="38500" y="13349"/>
                    <a:pt x="38353" y="12826"/>
                    <a:pt x="38061" y="12345"/>
                  </a:cubicBezTo>
                  <a:cubicBezTo>
                    <a:pt x="37809" y="11864"/>
                    <a:pt x="37705" y="11403"/>
                    <a:pt x="37726" y="10880"/>
                  </a:cubicBezTo>
                  <a:cubicBezTo>
                    <a:pt x="37747" y="10357"/>
                    <a:pt x="37726" y="9855"/>
                    <a:pt x="37726" y="9332"/>
                  </a:cubicBezTo>
                  <a:cubicBezTo>
                    <a:pt x="37747" y="8683"/>
                    <a:pt x="37642" y="8056"/>
                    <a:pt x="37454" y="7407"/>
                  </a:cubicBezTo>
                  <a:cubicBezTo>
                    <a:pt x="37245" y="6528"/>
                    <a:pt x="36805" y="5900"/>
                    <a:pt x="36094" y="5377"/>
                  </a:cubicBezTo>
                  <a:cubicBezTo>
                    <a:pt x="35759" y="5126"/>
                    <a:pt x="35424" y="4854"/>
                    <a:pt x="35131" y="4540"/>
                  </a:cubicBezTo>
                  <a:cubicBezTo>
                    <a:pt x="34566" y="3913"/>
                    <a:pt x="33834" y="3536"/>
                    <a:pt x="33102" y="3159"/>
                  </a:cubicBezTo>
                  <a:cubicBezTo>
                    <a:pt x="32537" y="2908"/>
                    <a:pt x="31972" y="2804"/>
                    <a:pt x="31344" y="2825"/>
                  </a:cubicBezTo>
                  <a:cubicBezTo>
                    <a:pt x="30089" y="2867"/>
                    <a:pt x="29022" y="3327"/>
                    <a:pt x="28205" y="4289"/>
                  </a:cubicBezTo>
                  <a:cubicBezTo>
                    <a:pt x="28017" y="4499"/>
                    <a:pt x="27808" y="4708"/>
                    <a:pt x="27599" y="4896"/>
                  </a:cubicBezTo>
                  <a:cubicBezTo>
                    <a:pt x="27452" y="5001"/>
                    <a:pt x="27243" y="5064"/>
                    <a:pt x="27055" y="5064"/>
                  </a:cubicBezTo>
                  <a:cubicBezTo>
                    <a:pt x="26657" y="5105"/>
                    <a:pt x="26427" y="4792"/>
                    <a:pt x="26511" y="4394"/>
                  </a:cubicBezTo>
                  <a:cubicBezTo>
                    <a:pt x="26573" y="4059"/>
                    <a:pt x="26762" y="3766"/>
                    <a:pt x="27055" y="3557"/>
                  </a:cubicBezTo>
                  <a:cubicBezTo>
                    <a:pt x="27264" y="3390"/>
                    <a:pt x="27452" y="3243"/>
                    <a:pt x="27599" y="3139"/>
                  </a:cubicBezTo>
                  <a:cubicBezTo>
                    <a:pt x="27703" y="2385"/>
                    <a:pt x="27306" y="2071"/>
                    <a:pt x="26762" y="1820"/>
                  </a:cubicBezTo>
                  <a:cubicBezTo>
                    <a:pt x="26720" y="1799"/>
                    <a:pt x="26657" y="1799"/>
                    <a:pt x="26615" y="1779"/>
                  </a:cubicBezTo>
                  <a:cubicBezTo>
                    <a:pt x="26050" y="1548"/>
                    <a:pt x="25506" y="1297"/>
                    <a:pt x="24941" y="1130"/>
                  </a:cubicBezTo>
                  <a:cubicBezTo>
                    <a:pt x="24669" y="1025"/>
                    <a:pt x="24376" y="963"/>
                    <a:pt x="24104" y="963"/>
                  </a:cubicBezTo>
                  <a:cubicBezTo>
                    <a:pt x="23226" y="942"/>
                    <a:pt x="22389" y="942"/>
                    <a:pt x="21531" y="963"/>
                  </a:cubicBezTo>
                  <a:cubicBezTo>
                    <a:pt x="20610" y="983"/>
                    <a:pt x="19731" y="1151"/>
                    <a:pt x="18832" y="1402"/>
                  </a:cubicBezTo>
                  <a:cubicBezTo>
                    <a:pt x="17953" y="1695"/>
                    <a:pt x="17158" y="2134"/>
                    <a:pt x="16321" y="2511"/>
                  </a:cubicBezTo>
                  <a:cubicBezTo>
                    <a:pt x="15547" y="2846"/>
                    <a:pt x="14773" y="3264"/>
                    <a:pt x="14229" y="3955"/>
                  </a:cubicBezTo>
                  <a:cubicBezTo>
                    <a:pt x="14145" y="4059"/>
                    <a:pt x="14019" y="4164"/>
                    <a:pt x="13915" y="4227"/>
                  </a:cubicBezTo>
                  <a:cubicBezTo>
                    <a:pt x="13140" y="4687"/>
                    <a:pt x="12701" y="5461"/>
                    <a:pt x="12094" y="6152"/>
                  </a:cubicBezTo>
                  <a:cubicBezTo>
                    <a:pt x="12178" y="6382"/>
                    <a:pt x="12220" y="6591"/>
                    <a:pt x="12283" y="6800"/>
                  </a:cubicBezTo>
                  <a:cubicBezTo>
                    <a:pt x="12345" y="7051"/>
                    <a:pt x="12094" y="7302"/>
                    <a:pt x="11822" y="7240"/>
                  </a:cubicBezTo>
                  <a:cubicBezTo>
                    <a:pt x="11718" y="7219"/>
                    <a:pt x="11613" y="7135"/>
                    <a:pt x="11508" y="7114"/>
                  </a:cubicBezTo>
                  <a:cubicBezTo>
                    <a:pt x="10985" y="6989"/>
                    <a:pt x="10504" y="6800"/>
                    <a:pt x="9939" y="6800"/>
                  </a:cubicBezTo>
                  <a:cubicBezTo>
                    <a:pt x="9144" y="6800"/>
                    <a:pt x="8349" y="6821"/>
                    <a:pt x="7575" y="7030"/>
                  </a:cubicBezTo>
                  <a:cubicBezTo>
                    <a:pt x="7366" y="7093"/>
                    <a:pt x="7114" y="7135"/>
                    <a:pt x="6884" y="7114"/>
                  </a:cubicBezTo>
                  <a:cubicBezTo>
                    <a:pt x="6487" y="7093"/>
                    <a:pt x="6173" y="7261"/>
                    <a:pt x="5859" y="7512"/>
                  </a:cubicBezTo>
                  <a:cubicBezTo>
                    <a:pt x="5503" y="7784"/>
                    <a:pt x="5190" y="8139"/>
                    <a:pt x="4792" y="8349"/>
                  </a:cubicBezTo>
                  <a:cubicBezTo>
                    <a:pt x="4143" y="8704"/>
                    <a:pt x="3913" y="9353"/>
                    <a:pt x="3599" y="9939"/>
                  </a:cubicBezTo>
                  <a:cubicBezTo>
                    <a:pt x="3453" y="10169"/>
                    <a:pt x="3620" y="10441"/>
                    <a:pt x="3934" y="10504"/>
                  </a:cubicBezTo>
                  <a:cubicBezTo>
                    <a:pt x="4143" y="10566"/>
                    <a:pt x="4374" y="10608"/>
                    <a:pt x="4583" y="10692"/>
                  </a:cubicBezTo>
                  <a:cubicBezTo>
                    <a:pt x="5022" y="10880"/>
                    <a:pt x="5482" y="11069"/>
                    <a:pt x="6006" y="11027"/>
                  </a:cubicBezTo>
                  <a:cubicBezTo>
                    <a:pt x="6278" y="11006"/>
                    <a:pt x="6487" y="11173"/>
                    <a:pt x="6591" y="11424"/>
                  </a:cubicBezTo>
                  <a:cubicBezTo>
                    <a:pt x="6696" y="11696"/>
                    <a:pt x="6633" y="11968"/>
                    <a:pt x="6340" y="12178"/>
                  </a:cubicBezTo>
                  <a:cubicBezTo>
                    <a:pt x="6047" y="12387"/>
                    <a:pt x="5796" y="12575"/>
                    <a:pt x="5503" y="12763"/>
                  </a:cubicBezTo>
                  <a:cubicBezTo>
                    <a:pt x="4646" y="13307"/>
                    <a:pt x="3809" y="13935"/>
                    <a:pt x="3244" y="14793"/>
                  </a:cubicBezTo>
                  <a:cubicBezTo>
                    <a:pt x="3181" y="14939"/>
                    <a:pt x="3013" y="15065"/>
                    <a:pt x="2909" y="15191"/>
                  </a:cubicBezTo>
                  <a:cubicBezTo>
                    <a:pt x="2553" y="15630"/>
                    <a:pt x="2177" y="16048"/>
                    <a:pt x="1821" y="16509"/>
                  </a:cubicBezTo>
                  <a:cubicBezTo>
                    <a:pt x="1109" y="17346"/>
                    <a:pt x="942" y="18329"/>
                    <a:pt x="1047" y="19375"/>
                  </a:cubicBezTo>
                  <a:cubicBezTo>
                    <a:pt x="1653" y="19794"/>
                    <a:pt x="2281" y="20024"/>
                    <a:pt x="2993" y="19982"/>
                  </a:cubicBezTo>
                  <a:cubicBezTo>
                    <a:pt x="3306" y="19961"/>
                    <a:pt x="3620" y="19961"/>
                    <a:pt x="3934" y="20003"/>
                  </a:cubicBezTo>
                  <a:cubicBezTo>
                    <a:pt x="4478" y="20066"/>
                    <a:pt x="4666" y="20401"/>
                    <a:pt x="4457" y="20903"/>
                  </a:cubicBezTo>
                  <a:cubicBezTo>
                    <a:pt x="4374" y="21049"/>
                    <a:pt x="4290" y="21217"/>
                    <a:pt x="4227" y="21342"/>
                  </a:cubicBezTo>
                  <a:cubicBezTo>
                    <a:pt x="4018" y="21656"/>
                    <a:pt x="3829" y="21970"/>
                    <a:pt x="3620" y="22263"/>
                  </a:cubicBezTo>
                  <a:cubicBezTo>
                    <a:pt x="3411" y="22535"/>
                    <a:pt x="3306" y="22849"/>
                    <a:pt x="3223" y="23204"/>
                  </a:cubicBezTo>
                  <a:cubicBezTo>
                    <a:pt x="2909" y="24397"/>
                    <a:pt x="2804" y="25611"/>
                    <a:pt x="2804" y="26824"/>
                  </a:cubicBezTo>
                  <a:cubicBezTo>
                    <a:pt x="2825" y="27870"/>
                    <a:pt x="3285" y="28686"/>
                    <a:pt x="3913" y="29440"/>
                  </a:cubicBezTo>
                  <a:cubicBezTo>
                    <a:pt x="4039" y="29607"/>
                    <a:pt x="4227" y="29712"/>
                    <a:pt x="4478" y="29523"/>
                  </a:cubicBezTo>
                  <a:lnTo>
                    <a:pt x="4478" y="28268"/>
                  </a:lnTo>
                  <a:cubicBezTo>
                    <a:pt x="4499" y="27473"/>
                    <a:pt x="5210" y="26782"/>
                    <a:pt x="6026" y="26740"/>
                  </a:cubicBezTo>
                  <a:cubicBezTo>
                    <a:pt x="6382" y="26740"/>
                    <a:pt x="6759" y="26824"/>
                    <a:pt x="7114" y="26699"/>
                  </a:cubicBezTo>
                  <a:cubicBezTo>
                    <a:pt x="7156" y="25966"/>
                    <a:pt x="6905" y="25339"/>
                    <a:pt x="6654" y="24815"/>
                  </a:cubicBezTo>
                  <a:cubicBezTo>
                    <a:pt x="6759" y="24564"/>
                    <a:pt x="6842" y="24376"/>
                    <a:pt x="6884" y="24209"/>
                  </a:cubicBezTo>
                  <a:cubicBezTo>
                    <a:pt x="6947" y="24062"/>
                    <a:pt x="6947" y="23874"/>
                    <a:pt x="6989" y="23706"/>
                  </a:cubicBezTo>
                  <a:cubicBezTo>
                    <a:pt x="7010" y="23665"/>
                    <a:pt x="7114" y="23560"/>
                    <a:pt x="7198" y="23581"/>
                  </a:cubicBezTo>
                  <a:cubicBezTo>
                    <a:pt x="7303" y="23581"/>
                    <a:pt x="7428" y="23665"/>
                    <a:pt x="7491" y="23748"/>
                  </a:cubicBezTo>
                  <a:cubicBezTo>
                    <a:pt x="7575" y="23916"/>
                    <a:pt x="7596" y="24125"/>
                    <a:pt x="7617" y="24313"/>
                  </a:cubicBezTo>
                  <a:cubicBezTo>
                    <a:pt x="7679" y="24648"/>
                    <a:pt x="7617" y="25004"/>
                    <a:pt x="7847" y="25339"/>
                  </a:cubicBezTo>
                  <a:cubicBezTo>
                    <a:pt x="7951" y="25339"/>
                    <a:pt x="8098" y="25359"/>
                    <a:pt x="8203" y="25339"/>
                  </a:cubicBezTo>
                  <a:cubicBezTo>
                    <a:pt x="8558" y="25255"/>
                    <a:pt x="8935" y="25171"/>
                    <a:pt x="9270" y="25067"/>
                  </a:cubicBezTo>
                  <a:cubicBezTo>
                    <a:pt x="11780" y="24209"/>
                    <a:pt x="11780" y="24209"/>
                    <a:pt x="14061" y="22702"/>
                  </a:cubicBezTo>
                  <a:cubicBezTo>
                    <a:pt x="14229" y="22556"/>
                    <a:pt x="14438" y="22451"/>
                    <a:pt x="14626" y="22305"/>
                  </a:cubicBezTo>
                  <a:cubicBezTo>
                    <a:pt x="15212" y="21782"/>
                    <a:pt x="15798" y="21279"/>
                    <a:pt x="16279" y="20714"/>
                  </a:cubicBezTo>
                  <a:cubicBezTo>
                    <a:pt x="16928" y="19919"/>
                    <a:pt x="17472" y="19041"/>
                    <a:pt x="18037" y="18162"/>
                  </a:cubicBezTo>
                  <a:cubicBezTo>
                    <a:pt x="18476" y="17492"/>
                    <a:pt x="18706" y="16760"/>
                    <a:pt x="18706" y="15923"/>
                  </a:cubicBezTo>
                  <a:cubicBezTo>
                    <a:pt x="18706" y="14919"/>
                    <a:pt x="18811" y="13935"/>
                    <a:pt x="18874" y="12931"/>
                  </a:cubicBezTo>
                  <a:cubicBezTo>
                    <a:pt x="18874" y="12784"/>
                    <a:pt x="18915" y="12617"/>
                    <a:pt x="18978" y="12470"/>
                  </a:cubicBezTo>
                  <a:lnTo>
                    <a:pt x="19104" y="12470"/>
                  </a:lnTo>
                  <a:cubicBezTo>
                    <a:pt x="19146" y="12491"/>
                    <a:pt x="19208" y="12512"/>
                    <a:pt x="19229" y="12554"/>
                  </a:cubicBezTo>
                  <a:cubicBezTo>
                    <a:pt x="19334" y="12868"/>
                    <a:pt x="20024" y="14165"/>
                    <a:pt x="20171" y="14437"/>
                  </a:cubicBezTo>
                  <a:cubicBezTo>
                    <a:pt x="20757" y="15316"/>
                    <a:pt x="21656" y="15818"/>
                    <a:pt x="22556" y="16341"/>
                  </a:cubicBezTo>
                  <a:cubicBezTo>
                    <a:pt x="22912" y="16551"/>
                    <a:pt x="23330" y="16697"/>
                    <a:pt x="23728" y="16844"/>
                  </a:cubicBezTo>
                  <a:cubicBezTo>
                    <a:pt x="24209" y="16990"/>
                    <a:pt x="24669" y="17095"/>
                    <a:pt x="25151" y="17178"/>
                  </a:cubicBezTo>
                  <a:cubicBezTo>
                    <a:pt x="25946" y="17283"/>
                    <a:pt x="26783" y="17367"/>
                    <a:pt x="27599" y="17429"/>
                  </a:cubicBezTo>
                  <a:cubicBezTo>
                    <a:pt x="27724" y="17429"/>
                    <a:pt x="27871" y="17408"/>
                    <a:pt x="27996" y="17388"/>
                  </a:cubicBezTo>
                  <a:cubicBezTo>
                    <a:pt x="27703" y="16844"/>
                    <a:pt x="27452" y="16341"/>
                    <a:pt x="27201" y="15818"/>
                  </a:cubicBezTo>
                  <a:cubicBezTo>
                    <a:pt x="27076" y="15567"/>
                    <a:pt x="27285" y="15211"/>
                    <a:pt x="27599" y="15211"/>
                  </a:cubicBezTo>
                  <a:cubicBezTo>
                    <a:pt x="27766" y="15211"/>
                    <a:pt x="27975" y="15274"/>
                    <a:pt x="28080" y="15337"/>
                  </a:cubicBezTo>
                  <a:cubicBezTo>
                    <a:pt x="28624" y="15797"/>
                    <a:pt x="29084" y="16279"/>
                    <a:pt x="29273" y="16969"/>
                  </a:cubicBezTo>
                  <a:cubicBezTo>
                    <a:pt x="29398" y="17492"/>
                    <a:pt x="29775" y="17806"/>
                    <a:pt x="30193" y="18036"/>
                  </a:cubicBezTo>
                  <a:cubicBezTo>
                    <a:pt x="30695" y="18308"/>
                    <a:pt x="31239" y="18455"/>
                    <a:pt x="31783" y="18664"/>
                  </a:cubicBezTo>
                  <a:cubicBezTo>
                    <a:pt x="32390" y="18873"/>
                    <a:pt x="32913" y="18769"/>
                    <a:pt x="33374" y="18329"/>
                  </a:cubicBezTo>
                  <a:cubicBezTo>
                    <a:pt x="33583" y="18141"/>
                    <a:pt x="33792" y="17932"/>
                    <a:pt x="33939" y="17701"/>
                  </a:cubicBezTo>
                  <a:cubicBezTo>
                    <a:pt x="34148" y="17304"/>
                    <a:pt x="34462" y="17199"/>
                    <a:pt x="34838" y="17220"/>
                  </a:cubicBezTo>
                  <a:cubicBezTo>
                    <a:pt x="35152" y="17220"/>
                    <a:pt x="35466" y="17220"/>
                    <a:pt x="35759" y="17095"/>
                  </a:cubicBezTo>
                  <a:cubicBezTo>
                    <a:pt x="35968" y="17011"/>
                    <a:pt x="36094" y="16906"/>
                    <a:pt x="36156" y="16697"/>
                  </a:cubicBezTo>
                  <a:cubicBezTo>
                    <a:pt x="36240" y="16425"/>
                    <a:pt x="36198" y="16153"/>
                    <a:pt x="35989" y="15923"/>
                  </a:cubicBezTo>
                  <a:cubicBezTo>
                    <a:pt x="35215" y="14898"/>
                    <a:pt x="34399" y="13914"/>
                    <a:pt x="33353" y="13140"/>
                  </a:cubicBezTo>
                  <a:cubicBezTo>
                    <a:pt x="32641" y="12617"/>
                    <a:pt x="31909" y="12261"/>
                    <a:pt x="31030" y="12157"/>
                  </a:cubicBezTo>
                  <a:cubicBezTo>
                    <a:pt x="30695" y="12136"/>
                    <a:pt x="30528" y="11968"/>
                    <a:pt x="30591" y="11759"/>
                  </a:cubicBezTo>
                  <a:cubicBezTo>
                    <a:pt x="30612" y="11571"/>
                    <a:pt x="30758" y="11445"/>
                    <a:pt x="31030" y="11445"/>
                  </a:cubicBezTo>
                  <a:cubicBezTo>
                    <a:pt x="31260" y="11445"/>
                    <a:pt x="31491" y="11403"/>
                    <a:pt x="31700" y="11466"/>
                  </a:cubicBezTo>
                  <a:cubicBezTo>
                    <a:pt x="32265" y="11675"/>
                    <a:pt x="32851" y="11864"/>
                    <a:pt x="33353" y="12178"/>
                  </a:cubicBezTo>
                  <a:cubicBezTo>
                    <a:pt x="35089" y="13245"/>
                    <a:pt x="35215" y="13391"/>
                    <a:pt x="36512" y="15002"/>
                  </a:cubicBezTo>
                  <a:cubicBezTo>
                    <a:pt x="36700" y="15211"/>
                    <a:pt x="36889" y="15442"/>
                    <a:pt x="37077" y="15651"/>
                  </a:cubicBezTo>
                  <a:cubicBezTo>
                    <a:pt x="37119" y="15776"/>
                    <a:pt x="37245" y="15902"/>
                    <a:pt x="37391" y="16048"/>
                  </a:cubicBezTo>
                  <a:close/>
                  <a:moveTo>
                    <a:pt x="12429" y="48899"/>
                  </a:moveTo>
                  <a:cubicBezTo>
                    <a:pt x="12555" y="48836"/>
                    <a:pt x="12638" y="48773"/>
                    <a:pt x="12743" y="48731"/>
                  </a:cubicBezTo>
                  <a:cubicBezTo>
                    <a:pt x="13161" y="48459"/>
                    <a:pt x="13622" y="48522"/>
                    <a:pt x="14040" y="48626"/>
                  </a:cubicBezTo>
                  <a:cubicBezTo>
                    <a:pt x="14187" y="48647"/>
                    <a:pt x="14312" y="48836"/>
                    <a:pt x="14354" y="48982"/>
                  </a:cubicBezTo>
                  <a:cubicBezTo>
                    <a:pt x="14417" y="49171"/>
                    <a:pt x="14249" y="49296"/>
                    <a:pt x="14082" y="49380"/>
                  </a:cubicBezTo>
                  <a:cubicBezTo>
                    <a:pt x="13915" y="49422"/>
                    <a:pt x="13726" y="49422"/>
                    <a:pt x="13580" y="49463"/>
                  </a:cubicBezTo>
                  <a:cubicBezTo>
                    <a:pt x="13266" y="49505"/>
                    <a:pt x="12659" y="49798"/>
                    <a:pt x="12408" y="50049"/>
                  </a:cubicBezTo>
                  <a:cubicBezTo>
                    <a:pt x="12973" y="50238"/>
                    <a:pt x="13517" y="50447"/>
                    <a:pt x="14103" y="50614"/>
                  </a:cubicBezTo>
                  <a:cubicBezTo>
                    <a:pt x="14354" y="50677"/>
                    <a:pt x="14563" y="50823"/>
                    <a:pt x="14752" y="50991"/>
                  </a:cubicBezTo>
                  <a:cubicBezTo>
                    <a:pt x="14877" y="51137"/>
                    <a:pt x="14961" y="51263"/>
                    <a:pt x="14856" y="51451"/>
                  </a:cubicBezTo>
                  <a:cubicBezTo>
                    <a:pt x="14773" y="51598"/>
                    <a:pt x="14626" y="51681"/>
                    <a:pt x="14438" y="51681"/>
                  </a:cubicBezTo>
                  <a:cubicBezTo>
                    <a:pt x="14333" y="51681"/>
                    <a:pt x="14229" y="51619"/>
                    <a:pt x="14103" y="51598"/>
                  </a:cubicBezTo>
                  <a:cubicBezTo>
                    <a:pt x="13517" y="51409"/>
                    <a:pt x="12973" y="51242"/>
                    <a:pt x="12366" y="51054"/>
                  </a:cubicBezTo>
                  <a:cubicBezTo>
                    <a:pt x="12304" y="51577"/>
                    <a:pt x="12262" y="52037"/>
                    <a:pt x="12429" y="52518"/>
                  </a:cubicBezTo>
                  <a:cubicBezTo>
                    <a:pt x="12534" y="52811"/>
                    <a:pt x="12680" y="53146"/>
                    <a:pt x="12366" y="53481"/>
                  </a:cubicBezTo>
                  <a:cubicBezTo>
                    <a:pt x="12262" y="53585"/>
                    <a:pt x="12324" y="53857"/>
                    <a:pt x="12324" y="54067"/>
                  </a:cubicBezTo>
                  <a:cubicBezTo>
                    <a:pt x="12324" y="54213"/>
                    <a:pt x="12576" y="54339"/>
                    <a:pt x="12722" y="54297"/>
                  </a:cubicBezTo>
                  <a:cubicBezTo>
                    <a:pt x="12868" y="54234"/>
                    <a:pt x="13036" y="54108"/>
                    <a:pt x="13182" y="54088"/>
                  </a:cubicBezTo>
                  <a:cubicBezTo>
                    <a:pt x="14249" y="53878"/>
                    <a:pt x="15296" y="53648"/>
                    <a:pt x="16405" y="53690"/>
                  </a:cubicBezTo>
                  <a:cubicBezTo>
                    <a:pt x="17304" y="53732"/>
                    <a:pt x="18183" y="53711"/>
                    <a:pt x="19041" y="53690"/>
                  </a:cubicBezTo>
                  <a:cubicBezTo>
                    <a:pt x="19815" y="53669"/>
                    <a:pt x="20506" y="53774"/>
                    <a:pt x="21238" y="53962"/>
                  </a:cubicBezTo>
                  <a:cubicBezTo>
                    <a:pt x="21635" y="54046"/>
                    <a:pt x="22033" y="54192"/>
                    <a:pt x="22431" y="54192"/>
                  </a:cubicBezTo>
                  <a:cubicBezTo>
                    <a:pt x="23519" y="54150"/>
                    <a:pt x="24481" y="54506"/>
                    <a:pt x="25485" y="54925"/>
                  </a:cubicBezTo>
                  <a:cubicBezTo>
                    <a:pt x="25778" y="55050"/>
                    <a:pt x="26050" y="55176"/>
                    <a:pt x="26364" y="55217"/>
                  </a:cubicBezTo>
                  <a:cubicBezTo>
                    <a:pt x="26741" y="55259"/>
                    <a:pt x="26992" y="55364"/>
                    <a:pt x="27285" y="55573"/>
                  </a:cubicBezTo>
                  <a:cubicBezTo>
                    <a:pt x="27703" y="55908"/>
                    <a:pt x="28205" y="56075"/>
                    <a:pt x="28770" y="56075"/>
                  </a:cubicBezTo>
                  <a:cubicBezTo>
                    <a:pt x="28833" y="55238"/>
                    <a:pt x="29126" y="54527"/>
                    <a:pt x="29440" y="53836"/>
                  </a:cubicBezTo>
                  <a:cubicBezTo>
                    <a:pt x="29586" y="53502"/>
                    <a:pt x="29712" y="53167"/>
                    <a:pt x="29796" y="52790"/>
                  </a:cubicBezTo>
                  <a:cubicBezTo>
                    <a:pt x="30089" y="51409"/>
                    <a:pt x="30382" y="50007"/>
                    <a:pt x="30633" y="48606"/>
                  </a:cubicBezTo>
                  <a:cubicBezTo>
                    <a:pt x="30842" y="47559"/>
                    <a:pt x="30946" y="46513"/>
                    <a:pt x="30842" y="45467"/>
                  </a:cubicBezTo>
                  <a:lnTo>
                    <a:pt x="30842" y="45132"/>
                  </a:lnTo>
                  <a:cubicBezTo>
                    <a:pt x="30842" y="44693"/>
                    <a:pt x="30842" y="44212"/>
                    <a:pt x="31009" y="43772"/>
                  </a:cubicBezTo>
                  <a:cubicBezTo>
                    <a:pt x="31135" y="43437"/>
                    <a:pt x="31156" y="43040"/>
                    <a:pt x="31009" y="42642"/>
                  </a:cubicBezTo>
                  <a:cubicBezTo>
                    <a:pt x="30737" y="42517"/>
                    <a:pt x="30444" y="42391"/>
                    <a:pt x="30193" y="42224"/>
                  </a:cubicBezTo>
                  <a:cubicBezTo>
                    <a:pt x="29607" y="41910"/>
                    <a:pt x="29042" y="41596"/>
                    <a:pt x="28457" y="41324"/>
                  </a:cubicBezTo>
                  <a:cubicBezTo>
                    <a:pt x="28310" y="41240"/>
                    <a:pt x="28143" y="41220"/>
                    <a:pt x="27996" y="41157"/>
                  </a:cubicBezTo>
                  <a:cubicBezTo>
                    <a:pt x="27389" y="40968"/>
                    <a:pt x="26762" y="40864"/>
                    <a:pt x="26197" y="40634"/>
                  </a:cubicBezTo>
                  <a:cubicBezTo>
                    <a:pt x="25716" y="40445"/>
                    <a:pt x="25276" y="40383"/>
                    <a:pt x="24774" y="40383"/>
                  </a:cubicBezTo>
                  <a:cubicBezTo>
                    <a:pt x="23309" y="40341"/>
                    <a:pt x="21866" y="40320"/>
                    <a:pt x="20401" y="40278"/>
                  </a:cubicBezTo>
                  <a:cubicBezTo>
                    <a:pt x="19125" y="40236"/>
                    <a:pt x="17848" y="40194"/>
                    <a:pt x="16572" y="40132"/>
                  </a:cubicBezTo>
                  <a:cubicBezTo>
                    <a:pt x="16049" y="40111"/>
                    <a:pt x="15547" y="40173"/>
                    <a:pt x="15045" y="40320"/>
                  </a:cubicBezTo>
                  <a:cubicBezTo>
                    <a:pt x="14563" y="40445"/>
                    <a:pt x="14103" y="40508"/>
                    <a:pt x="13601" y="40550"/>
                  </a:cubicBezTo>
                  <a:cubicBezTo>
                    <a:pt x="13287" y="40592"/>
                    <a:pt x="12973" y="40655"/>
                    <a:pt x="12743" y="40906"/>
                  </a:cubicBezTo>
                  <a:cubicBezTo>
                    <a:pt x="12617" y="42098"/>
                    <a:pt x="12450" y="43312"/>
                    <a:pt x="12471" y="44525"/>
                  </a:cubicBezTo>
                  <a:cubicBezTo>
                    <a:pt x="12513" y="45927"/>
                    <a:pt x="12617" y="47329"/>
                    <a:pt x="12345" y="48710"/>
                  </a:cubicBezTo>
                  <a:cubicBezTo>
                    <a:pt x="12345" y="48752"/>
                    <a:pt x="12387" y="48773"/>
                    <a:pt x="12429" y="48899"/>
                  </a:cubicBezTo>
                  <a:close/>
                  <a:moveTo>
                    <a:pt x="26427" y="26573"/>
                  </a:moveTo>
                  <a:cubicBezTo>
                    <a:pt x="26427" y="26740"/>
                    <a:pt x="26406" y="26991"/>
                    <a:pt x="26406" y="27201"/>
                  </a:cubicBezTo>
                  <a:cubicBezTo>
                    <a:pt x="26343" y="28038"/>
                    <a:pt x="26197" y="28833"/>
                    <a:pt x="25799" y="29565"/>
                  </a:cubicBezTo>
                  <a:cubicBezTo>
                    <a:pt x="25360" y="30381"/>
                    <a:pt x="24795" y="31093"/>
                    <a:pt x="24042" y="31637"/>
                  </a:cubicBezTo>
                  <a:cubicBezTo>
                    <a:pt x="22556" y="32745"/>
                    <a:pt x="22556" y="32745"/>
                    <a:pt x="20861" y="33185"/>
                  </a:cubicBezTo>
                  <a:cubicBezTo>
                    <a:pt x="19815" y="33436"/>
                    <a:pt x="18811" y="33310"/>
                    <a:pt x="17848" y="32913"/>
                  </a:cubicBezTo>
                  <a:cubicBezTo>
                    <a:pt x="17242" y="32662"/>
                    <a:pt x="16635" y="32369"/>
                    <a:pt x="16091" y="32034"/>
                  </a:cubicBezTo>
                  <a:cubicBezTo>
                    <a:pt x="15547" y="31720"/>
                    <a:pt x="15003" y="31406"/>
                    <a:pt x="14647" y="30862"/>
                  </a:cubicBezTo>
                  <a:cubicBezTo>
                    <a:pt x="14124" y="30046"/>
                    <a:pt x="13643" y="29209"/>
                    <a:pt x="13182" y="28352"/>
                  </a:cubicBezTo>
                  <a:cubicBezTo>
                    <a:pt x="13015" y="27996"/>
                    <a:pt x="12973" y="27577"/>
                    <a:pt x="12868" y="27201"/>
                  </a:cubicBezTo>
                  <a:lnTo>
                    <a:pt x="12806" y="26887"/>
                  </a:lnTo>
                  <a:cubicBezTo>
                    <a:pt x="12304" y="26929"/>
                    <a:pt x="11780" y="26929"/>
                    <a:pt x="11341" y="27096"/>
                  </a:cubicBezTo>
                  <a:cubicBezTo>
                    <a:pt x="10839" y="27263"/>
                    <a:pt x="10337" y="27305"/>
                    <a:pt x="9814" y="27305"/>
                  </a:cubicBezTo>
                  <a:cubicBezTo>
                    <a:pt x="9311" y="27305"/>
                    <a:pt x="8851" y="27347"/>
                    <a:pt x="8454" y="27619"/>
                  </a:cubicBezTo>
                  <a:cubicBezTo>
                    <a:pt x="8265" y="28226"/>
                    <a:pt x="8412" y="28770"/>
                    <a:pt x="8642" y="29293"/>
                  </a:cubicBezTo>
                  <a:cubicBezTo>
                    <a:pt x="8935" y="29879"/>
                    <a:pt x="9186" y="30465"/>
                    <a:pt x="9458" y="31093"/>
                  </a:cubicBezTo>
                  <a:cubicBezTo>
                    <a:pt x="9625" y="31511"/>
                    <a:pt x="9876" y="31867"/>
                    <a:pt x="10211" y="32222"/>
                  </a:cubicBezTo>
                  <a:cubicBezTo>
                    <a:pt x="11299" y="33289"/>
                    <a:pt x="12408" y="34378"/>
                    <a:pt x="13475" y="35486"/>
                  </a:cubicBezTo>
                  <a:cubicBezTo>
                    <a:pt x="13810" y="35821"/>
                    <a:pt x="14166" y="36093"/>
                    <a:pt x="14605" y="36240"/>
                  </a:cubicBezTo>
                  <a:cubicBezTo>
                    <a:pt x="15024" y="36407"/>
                    <a:pt x="15442" y="36721"/>
                    <a:pt x="15861" y="36742"/>
                  </a:cubicBezTo>
                  <a:cubicBezTo>
                    <a:pt x="16300" y="36763"/>
                    <a:pt x="16802" y="36533"/>
                    <a:pt x="17242" y="36365"/>
                  </a:cubicBezTo>
                  <a:cubicBezTo>
                    <a:pt x="17827" y="36156"/>
                    <a:pt x="18392" y="36051"/>
                    <a:pt x="18999" y="36093"/>
                  </a:cubicBezTo>
                  <a:cubicBezTo>
                    <a:pt x="20359" y="36114"/>
                    <a:pt x="21740" y="36114"/>
                    <a:pt x="23100" y="36093"/>
                  </a:cubicBezTo>
                  <a:cubicBezTo>
                    <a:pt x="23728" y="36093"/>
                    <a:pt x="24272" y="36198"/>
                    <a:pt x="24837" y="36512"/>
                  </a:cubicBezTo>
                  <a:cubicBezTo>
                    <a:pt x="25109" y="36658"/>
                    <a:pt x="25423" y="36867"/>
                    <a:pt x="25799" y="36847"/>
                  </a:cubicBezTo>
                  <a:cubicBezTo>
                    <a:pt x="26113" y="36826"/>
                    <a:pt x="26427" y="36888"/>
                    <a:pt x="26678" y="37056"/>
                  </a:cubicBezTo>
                  <a:cubicBezTo>
                    <a:pt x="26992" y="37244"/>
                    <a:pt x="27348" y="37244"/>
                    <a:pt x="27682" y="37139"/>
                  </a:cubicBezTo>
                  <a:cubicBezTo>
                    <a:pt x="28038" y="37035"/>
                    <a:pt x="28394" y="36930"/>
                    <a:pt x="28729" y="36784"/>
                  </a:cubicBezTo>
                  <a:cubicBezTo>
                    <a:pt x="30068" y="36302"/>
                    <a:pt x="31344" y="35696"/>
                    <a:pt x="32579" y="34942"/>
                  </a:cubicBezTo>
                  <a:cubicBezTo>
                    <a:pt x="33646" y="34252"/>
                    <a:pt x="34587" y="33415"/>
                    <a:pt x="35466" y="32536"/>
                  </a:cubicBezTo>
                  <a:cubicBezTo>
                    <a:pt x="36449" y="31553"/>
                    <a:pt x="37224" y="30444"/>
                    <a:pt x="37914" y="29230"/>
                  </a:cubicBezTo>
                  <a:cubicBezTo>
                    <a:pt x="37956" y="29147"/>
                    <a:pt x="38061" y="29042"/>
                    <a:pt x="37914" y="28916"/>
                  </a:cubicBezTo>
                  <a:cubicBezTo>
                    <a:pt x="37809" y="28937"/>
                    <a:pt x="37663" y="28979"/>
                    <a:pt x="37537" y="29021"/>
                  </a:cubicBezTo>
                  <a:cubicBezTo>
                    <a:pt x="36826" y="29293"/>
                    <a:pt x="36177" y="29649"/>
                    <a:pt x="35445" y="29774"/>
                  </a:cubicBezTo>
                  <a:cubicBezTo>
                    <a:pt x="34734" y="29921"/>
                    <a:pt x="33959" y="29816"/>
                    <a:pt x="33227" y="29816"/>
                  </a:cubicBezTo>
                  <a:cubicBezTo>
                    <a:pt x="33102" y="29816"/>
                    <a:pt x="32934" y="29774"/>
                    <a:pt x="32809" y="29816"/>
                  </a:cubicBezTo>
                  <a:cubicBezTo>
                    <a:pt x="32327" y="29858"/>
                    <a:pt x="31993" y="29649"/>
                    <a:pt x="31679" y="29335"/>
                  </a:cubicBezTo>
                  <a:cubicBezTo>
                    <a:pt x="31156" y="28833"/>
                    <a:pt x="30821" y="28205"/>
                    <a:pt x="30402" y="27619"/>
                  </a:cubicBezTo>
                  <a:cubicBezTo>
                    <a:pt x="30193" y="27305"/>
                    <a:pt x="30068" y="26950"/>
                    <a:pt x="29984" y="26594"/>
                  </a:cubicBezTo>
                  <a:cubicBezTo>
                    <a:pt x="29921" y="26301"/>
                    <a:pt x="29921" y="25966"/>
                    <a:pt x="29712" y="25694"/>
                  </a:cubicBezTo>
                  <a:cubicBezTo>
                    <a:pt x="29273" y="25841"/>
                    <a:pt x="28854" y="25883"/>
                    <a:pt x="28498" y="26071"/>
                  </a:cubicBezTo>
                  <a:cubicBezTo>
                    <a:pt x="28080" y="26259"/>
                    <a:pt x="27661" y="26406"/>
                    <a:pt x="27180" y="26385"/>
                  </a:cubicBezTo>
                  <a:cubicBezTo>
                    <a:pt x="26887" y="26301"/>
                    <a:pt x="26636" y="26301"/>
                    <a:pt x="26427" y="26573"/>
                  </a:cubicBezTo>
                  <a:close/>
                  <a:moveTo>
                    <a:pt x="13915" y="25966"/>
                  </a:moveTo>
                  <a:cubicBezTo>
                    <a:pt x="14061" y="26238"/>
                    <a:pt x="14208" y="26468"/>
                    <a:pt x="13957" y="26761"/>
                  </a:cubicBezTo>
                  <a:cubicBezTo>
                    <a:pt x="13852" y="26887"/>
                    <a:pt x="13852" y="27138"/>
                    <a:pt x="13873" y="27326"/>
                  </a:cubicBezTo>
                  <a:cubicBezTo>
                    <a:pt x="13915" y="27619"/>
                    <a:pt x="13998" y="27870"/>
                    <a:pt x="14124" y="28142"/>
                  </a:cubicBezTo>
                  <a:cubicBezTo>
                    <a:pt x="14501" y="28791"/>
                    <a:pt x="14856" y="29419"/>
                    <a:pt x="15254" y="30046"/>
                  </a:cubicBezTo>
                  <a:cubicBezTo>
                    <a:pt x="15421" y="30318"/>
                    <a:pt x="15651" y="30528"/>
                    <a:pt x="15902" y="30737"/>
                  </a:cubicBezTo>
                  <a:cubicBezTo>
                    <a:pt x="16677" y="31365"/>
                    <a:pt x="17576" y="31720"/>
                    <a:pt x="18476" y="32118"/>
                  </a:cubicBezTo>
                  <a:cubicBezTo>
                    <a:pt x="19104" y="32369"/>
                    <a:pt x="19815" y="32432"/>
                    <a:pt x="20485" y="32306"/>
                  </a:cubicBezTo>
                  <a:cubicBezTo>
                    <a:pt x="21970" y="32013"/>
                    <a:pt x="21970" y="32013"/>
                    <a:pt x="23268" y="31072"/>
                  </a:cubicBezTo>
                  <a:cubicBezTo>
                    <a:pt x="23372" y="30988"/>
                    <a:pt x="23498" y="30904"/>
                    <a:pt x="23602" y="30800"/>
                  </a:cubicBezTo>
                  <a:cubicBezTo>
                    <a:pt x="25151" y="29523"/>
                    <a:pt x="25737" y="27912"/>
                    <a:pt x="25423" y="25945"/>
                  </a:cubicBezTo>
                  <a:cubicBezTo>
                    <a:pt x="25276" y="25046"/>
                    <a:pt x="24774" y="24313"/>
                    <a:pt x="24376" y="23518"/>
                  </a:cubicBezTo>
                  <a:cubicBezTo>
                    <a:pt x="24314" y="23351"/>
                    <a:pt x="24146" y="23246"/>
                    <a:pt x="24042" y="23142"/>
                  </a:cubicBezTo>
                  <a:cubicBezTo>
                    <a:pt x="23100" y="22326"/>
                    <a:pt x="21970" y="21970"/>
                    <a:pt x="20757" y="21949"/>
                  </a:cubicBezTo>
                  <a:cubicBezTo>
                    <a:pt x="20129" y="21949"/>
                    <a:pt x="19501" y="21970"/>
                    <a:pt x="18874" y="21907"/>
                  </a:cubicBezTo>
                  <a:cubicBezTo>
                    <a:pt x="18162" y="21865"/>
                    <a:pt x="17514" y="22012"/>
                    <a:pt x="16886" y="22326"/>
                  </a:cubicBezTo>
                  <a:cubicBezTo>
                    <a:pt x="16907" y="22639"/>
                    <a:pt x="16802" y="22911"/>
                    <a:pt x="16572" y="23100"/>
                  </a:cubicBezTo>
                  <a:cubicBezTo>
                    <a:pt x="16405" y="23225"/>
                    <a:pt x="16279" y="23372"/>
                    <a:pt x="16112" y="23476"/>
                  </a:cubicBezTo>
                  <a:cubicBezTo>
                    <a:pt x="15170" y="24083"/>
                    <a:pt x="14501" y="24920"/>
                    <a:pt x="13915" y="25966"/>
                  </a:cubicBezTo>
                  <a:close/>
                  <a:moveTo>
                    <a:pt x="13015" y="55343"/>
                  </a:moveTo>
                  <a:cubicBezTo>
                    <a:pt x="12283" y="55343"/>
                    <a:pt x="12178" y="55301"/>
                    <a:pt x="11760" y="55071"/>
                  </a:cubicBezTo>
                  <a:cubicBezTo>
                    <a:pt x="11488" y="54945"/>
                    <a:pt x="11383" y="54736"/>
                    <a:pt x="11362" y="54485"/>
                  </a:cubicBezTo>
                  <a:cubicBezTo>
                    <a:pt x="11341" y="54192"/>
                    <a:pt x="11341" y="53920"/>
                    <a:pt x="11299" y="53669"/>
                  </a:cubicBezTo>
                  <a:cubicBezTo>
                    <a:pt x="10546" y="53523"/>
                    <a:pt x="9395" y="53564"/>
                    <a:pt x="8726" y="53669"/>
                  </a:cubicBezTo>
                  <a:cubicBezTo>
                    <a:pt x="8684" y="53711"/>
                    <a:pt x="8663" y="53774"/>
                    <a:pt x="8663" y="53816"/>
                  </a:cubicBezTo>
                  <a:cubicBezTo>
                    <a:pt x="8767" y="54694"/>
                    <a:pt x="9060" y="55489"/>
                    <a:pt x="9374" y="56285"/>
                  </a:cubicBezTo>
                  <a:cubicBezTo>
                    <a:pt x="9416" y="56389"/>
                    <a:pt x="9479" y="56494"/>
                    <a:pt x="9542" y="56577"/>
                  </a:cubicBezTo>
                  <a:cubicBezTo>
                    <a:pt x="10148" y="57142"/>
                    <a:pt x="10713" y="57749"/>
                    <a:pt x="11362" y="58272"/>
                  </a:cubicBezTo>
                  <a:cubicBezTo>
                    <a:pt x="11927" y="58733"/>
                    <a:pt x="12555" y="59151"/>
                    <a:pt x="13203" y="59486"/>
                  </a:cubicBezTo>
                  <a:cubicBezTo>
                    <a:pt x="14019" y="59946"/>
                    <a:pt x="14856" y="60406"/>
                    <a:pt x="15861" y="60365"/>
                  </a:cubicBezTo>
                  <a:cubicBezTo>
                    <a:pt x="16007" y="60365"/>
                    <a:pt x="16195" y="60386"/>
                    <a:pt x="16342" y="60448"/>
                  </a:cubicBezTo>
                  <a:cubicBezTo>
                    <a:pt x="16739" y="60595"/>
                    <a:pt x="17137" y="60595"/>
                    <a:pt x="17534" y="60595"/>
                  </a:cubicBezTo>
                  <a:cubicBezTo>
                    <a:pt x="18141" y="60595"/>
                    <a:pt x="18727" y="60595"/>
                    <a:pt x="19334" y="60616"/>
                  </a:cubicBezTo>
                  <a:cubicBezTo>
                    <a:pt x="20401" y="60658"/>
                    <a:pt x="21322" y="60197"/>
                    <a:pt x="22221" y="59674"/>
                  </a:cubicBezTo>
                  <a:cubicBezTo>
                    <a:pt x="22640" y="59444"/>
                    <a:pt x="22870" y="59046"/>
                    <a:pt x="22849" y="58565"/>
                  </a:cubicBezTo>
                  <a:cubicBezTo>
                    <a:pt x="22807" y="58293"/>
                    <a:pt x="22849" y="58042"/>
                    <a:pt x="22849" y="57791"/>
                  </a:cubicBezTo>
                  <a:cubicBezTo>
                    <a:pt x="22849" y="57519"/>
                    <a:pt x="22870" y="57226"/>
                    <a:pt x="22870" y="56933"/>
                  </a:cubicBezTo>
                  <a:cubicBezTo>
                    <a:pt x="23226" y="56598"/>
                    <a:pt x="23226" y="56054"/>
                    <a:pt x="23602" y="55741"/>
                  </a:cubicBezTo>
                  <a:cubicBezTo>
                    <a:pt x="23707" y="55657"/>
                    <a:pt x="23749" y="55531"/>
                    <a:pt x="23853" y="55385"/>
                  </a:cubicBezTo>
                  <a:cubicBezTo>
                    <a:pt x="23519" y="55155"/>
                    <a:pt x="23205" y="55092"/>
                    <a:pt x="22870" y="55092"/>
                  </a:cubicBezTo>
                  <a:cubicBezTo>
                    <a:pt x="22263" y="55134"/>
                    <a:pt x="21656" y="55029"/>
                    <a:pt x="21091" y="54841"/>
                  </a:cubicBezTo>
                  <a:cubicBezTo>
                    <a:pt x="20401" y="54632"/>
                    <a:pt x="19690" y="54548"/>
                    <a:pt x="18978" y="54569"/>
                  </a:cubicBezTo>
                  <a:cubicBezTo>
                    <a:pt x="17744" y="54611"/>
                    <a:pt x="16509" y="54569"/>
                    <a:pt x="15275" y="54569"/>
                  </a:cubicBezTo>
                  <a:cubicBezTo>
                    <a:pt x="14919" y="54569"/>
                    <a:pt x="14542" y="54632"/>
                    <a:pt x="14187" y="54652"/>
                  </a:cubicBezTo>
                  <a:cubicBezTo>
                    <a:pt x="13664" y="54694"/>
                    <a:pt x="13203" y="54841"/>
                    <a:pt x="13015" y="55343"/>
                  </a:cubicBezTo>
                  <a:close/>
                  <a:moveTo>
                    <a:pt x="30967" y="24836"/>
                  </a:moveTo>
                  <a:cubicBezTo>
                    <a:pt x="30967" y="25234"/>
                    <a:pt x="30946" y="25652"/>
                    <a:pt x="30967" y="26050"/>
                  </a:cubicBezTo>
                  <a:cubicBezTo>
                    <a:pt x="31009" y="26343"/>
                    <a:pt x="31030" y="26615"/>
                    <a:pt x="31156" y="26866"/>
                  </a:cubicBezTo>
                  <a:cubicBezTo>
                    <a:pt x="31470" y="27389"/>
                    <a:pt x="31867" y="27912"/>
                    <a:pt x="32223" y="28393"/>
                  </a:cubicBezTo>
                  <a:cubicBezTo>
                    <a:pt x="32411" y="28644"/>
                    <a:pt x="32641" y="28749"/>
                    <a:pt x="32955" y="28749"/>
                  </a:cubicBezTo>
                  <a:cubicBezTo>
                    <a:pt x="35236" y="28812"/>
                    <a:pt x="35236" y="28791"/>
                    <a:pt x="37349" y="27933"/>
                  </a:cubicBezTo>
                  <a:cubicBezTo>
                    <a:pt x="37851" y="27724"/>
                    <a:pt x="38249" y="27410"/>
                    <a:pt x="38646" y="27096"/>
                  </a:cubicBezTo>
                  <a:cubicBezTo>
                    <a:pt x="39002" y="26782"/>
                    <a:pt x="39211" y="26385"/>
                    <a:pt x="39211" y="25883"/>
                  </a:cubicBezTo>
                  <a:cubicBezTo>
                    <a:pt x="39211" y="25506"/>
                    <a:pt x="39232" y="25087"/>
                    <a:pt x="39190" y="24690"/>
                  </a:cubicBezTo>
                  <a:cubicBezTo>
                    <a:pt x="39107" y="23874"/>
                    <a:pt x="39002" y="23037"/>
                    <a:pt x="38877" y="22221"/>
                  </a:cubicBezTo>
                  <a:cubicBezTo>
                    <a:pt x="38667" y="20840"/>
                    <a:pt x="38186" y="19522"/>
                    <a:pt x="37558" y="18245"/>
                  </a:cubicBezTo>
                  <a:cubicBezTo>
                    <a:pt x="37391" y="17890"/>
                    <a:pt x="37119" y="17785"/>
                    <a:pt x="36721" y="17911"/>
                  </a:cubicBezTo>
                  <a:cubicBezTo>
                    <a:pt x="36491" y="17994"/>
                    <a:pt x="36261" y="18141"/>
                    <a:pt x="35989" y="18120"/>
                  </a:cubicBezTo>
                  <a:cubicBezTo>
                    <a:pt x="35340" y="18099"/>
                    <a:pt x="34817" y="18392"/>
                    <a:pt x="34357" y="18748"/>
                  </a:cubicBezTo>
                  <a:cubicBezTo>
                    <a:pt x="33332" y="19543"/>
                    <a:pt x="32369" y="20380"/>
                    <a:pt x="31867" y="21635"/>
                  </a:cubicBezTo>
                  <a:cubicBezTo>
                    <a:pt x="31804" y="21782"/>
                    <a:pt x="31742" y="21949"/>
                    <a:pt x="31637" y="22095"/>
                  </a:cubicBezTo>
                  <a:cubicBezTo>
                    <a:pt x="31135" y="22911"/>
                    <a:pt x="30842" y="23832"/>
                    <a:pt x="30967" y="24836"/>
                  </a:cubicBezTo>
                  <a:close/>
                  <a:moveTo>
                    <a:pt x="16928" y="21551"/>
                  </a:moveTo>
                  <a:cubicBezTo>
                    <a:pt x="17137" y="21530"/>
                    <a:pt x="17242" y="21530"/>
                    <a:pt x="17325" y="21468"/>
                  </a:cubicBezTo>
                  <a:cubicBezTo>
                    <a:pt x="17765" y="21196"/>
                    <a:pt x="18246" y="21175"/>
                    <a:pt x="18727" y="21175"/>
                  </a:cubicBezTo>
                  <a:cubicBezTo>
                    <a:pt x="19355" y="21175"/>
                    <a:pt x="19983" y="21175"/>
                    <a:pt x="20610" y="21154"/>
                  </a:cubicBezTo>
                  <a:cubicBezTo>
                    <a:pt x="22117" y="21112"/>
                    <a:pt x="23414" y="21551"/>
                    <a:pt x="24565" y="22493"/>
                  </a:cubicBezTo>
                  <a:cubicBezTo>
                    <a:pt x="24837" y="22702"/>
                    <a:pt x="25067" y="22932"/>
                    <a:pt x="25213" y="23267"/>
                  </a:cubicBezTo>
                  <a:cubicBezTo>
                    <a:pt x="25590" y="24041"/>
                    <a:pt x="25988" y="24795"/>
                    <a:pt x="26343" y="25548"/>
                  </a:cubicBezTo>
                  <a:cubicBezTo>
                    <a:pt x="26678" y="25527"/>
                    <a:pt x="27034" y="25527"/>
                    <a:pt x="27369" y="25464"/>
                  </a:cubicBezTo>
                  <a:cubicBezTo>
                    <a:pt x="27557" y="25443"/>
                    <a:pt x="27766" y="25422"/>
                    <a:pt x="27933" y="25339"/>
                  </a:cubicBezTo>
                  <a:cubicBezTo>
                    <a:pt x="28624" y="25004"/>
                    <a:pt x="29294" y="24711"/>
                    <a:pt x="30130" y="24941"/>
                  </a:cubicBezTo>
                  <a:cubicBezTo>
                    <a:pt x="30130" y="24627"/>
                    <a:pt x="30193" y="24376"/>
                    <a:pt x="30172" y="24104"/>
                  </a:cubicBezTo>
                  <a:cubicBezTo>
                    <a:pt x="30110" y="23476"/>
                    <a:pt x="30298" y="22932"/>
                    <a:pt x="30591" y="22388"/>
                  </a:cubicBezTo>
                  <a:cubicBezTo>
                    <a:pt x="31030" y="21551"/>
                    <a:pt x="31449" y="20652"/>
                    <a:pt x="31888" y="19794"/>
                  </a:cubicBezTo>
                  <a:cubicBezTo>
                    <a:pt x="30863" y="19292"/>
                    <a:pt x="29754" y="19145"/>
                    <a:pt x="28980" y="18329"/>
                  </a:cubicBezTo>
                  <a:cubicBezTo>
                    <a:pt x="28561" y="18350"/>
                    <a:pt x="28226" y="18413"/>
                    <a:pt x="27892" y="18413"/>
                  </a:cubicBezTo>
                  <a:cubicBezTo>
                    <a:pt x="26741" y="18434"/>
                    <a:pt x="25611" y="18245"/>
                    <a:pt x="24523" y="17994"/>
                  </a:cubicBezTo>
                  <a:cubicBezTo>
                    <a:pt x="23644" y="17785"/>
                    <a:pt x="22786" y="17597"/>
                    <a:pt x="22033" y="17095"/>
                  </a:cubicBezTo>
                  <a:cubicBezTo>
                    <a:pt x="21510" y="16760"/>
                    <a:pt x="21008" y="16404"/>
                    <a:pt x="20485" y="16028"/>
                  </a:cubicBezTo>
                  <a:cubicBezTo>
                    <a:pt x="20171" y="15818"/>
                    <a:pt x="19920" y="15567"/>
                    <a:pt x="19731" y="15211"/>
                  </a:cubicBezTo>
                  <a:cubicBezTo>
                    <a:pt x="19669" y="15107"/>
                    <a:pt x="19606" y="14960"/>
                    <a:pt x="19397" y="15044"/>
                  </a:cubicBezTo>
                  <a:lnTo>
                    <a:pt x="19397" y="16572"/>
                  </a:lnTo>
                  <a:cubicBezTo>
                    <a:pt x="19397" y="16823"/>
                    <a:pt x="19397" y="17053"/>
                    <a:pt x="19313" y="17262"/>
                  </a:cubicBezTo>
                  <a:cubicBezTo>
                    <a:pt x="19104" y="17869"/>
                    <a:pt x="18894" y="18434"/>
                    <a:pt x="18518" y="18957"/>
                  </a:cubicBezTo>
                  <a:cubicBezTo>
                    <a:pt x="18058" y="19647"/>
                    <a:pt x="17597" y="20338"/>
                    <a:pt x="17158" y="21049"/>
                  </a:cubicBezTo>
                  <a:cubicBezTo>
                    <a:pt x="17095" y="21154"/>
                    <a:pt x="17032" y="21321"/>
                    <a:pt x="16928" y="21551"/>
                  </a:cubicBezTo>
                  <a:close/>
                  <a:moveTo>
                    <a:pt x="7931" y="47852"/>
                  </a:moveTo>
                  <a:cubicBezTo>
                    <a:pt x="8684" y="48417"/>
                    <a:pt x="9500" y="48731"/>
                    <a:pt x="10337" y="48982"/>
                  </a:cubicBezTo>
                  <a:cubicBezTo>
                    <a:pt x="10651" y="49087"/>
                    <a:pt x="10964" y="49087"/>
                    <a:pt x="11278" y="48961"/>
                  </a:cubicBezTo>
                  <a:cubicBezTo>
                    <a:pt x="11488" y="48375"/>
                    <a:pt x="11613" y="47790"/>
                    <a:pt x="11613" y="47120"/>
                  </a:cubicBezTo>
                  <a:cubicBezTo>
                    <a:pt x="11613" y="46032"/>
                    <a:pt x="11613" y="44902"/>
                    <a:pt x="11634" y="43772"/>
                  </a:cubicBezTo>
                  <a:cubicBezTo>
                    <a:pt x="11634" y="43249"/>
                    <a:pt x="11718" y="42768"/>
                    <a:pt x="11780" y="42266"/>
                  </a:cubicBezTo>
                  <a:cubicBezTo>
                    <a:pt x="11801" y="41826"/>
                    <a:pt x="11990" y="41366"/>
                    <a:pt x="11906" y="40948"/>
                  </a:cubicBezTo>
                  <a:cubicBezTo>
                    <a:pt x="11822" y="40906"/>
                    <a:pt x="11780" y="40864"/>
                    <a:pt x="11718" y="40843"/>
                  </a:cubicBezTo>
                  <a:cubicBezTo>
                    <a:pt x="11069" y="40592"/>
                    <a:pt x="10944" y="40027"/>
                    <a:pt x="11383" y="39504"/>
                  </a:cubicBezTo>
                  <a:cubicBezTo>
                    <a:pt x="11425" y="39462"/>
                    <a:pt x="11488" y="39378"/>
                    <a:pt x="11571" y="39336"/>
                  </a:cubicBezTo>
                  <a:cubicBezTo>
                    <a:pt x="12220" y="38939"/>
                    <a:pt x="12722" y="38311"/>
                    <a:pt x="13454" y="37997"/>
                  </a:cubicBezTo>
                  <a:cubicBezTo>
                    <a:pt x="13768" y="37872"/>
                    <a:pt x="14040" y="37704"/>
                    <a:pt x="14291" y="37391"/>
                  </a:cubicBezTo>
                  <a:cubicBezTo>
                    <a:pt x="13726" y="37056"/>
                    <a:pt x="13266" y="36742"/>
                    <a:pt x="12722" y="36428"/>
                  </a:cubicBezTo>
                  <a:cubicBezTo>
                    <a:pt x="12262" y="36616"/>
                    <a:pt x="11843" y="36847"/>
                    <a:pt x="11613" y="37370"/>
                  </a:cubicBezTo>
                  <a:cubicBezTo>
                    <a:pt x="11529" y="37579"/>
                    <a:pt x="11320" y="37704"/>
                    <a:pt x="11174" y="37893"/>
                  </a:cubicBezTo>
                  <a:cubicBezTo>
                    <a:pt x="11048" y="38060"/>
                    <a:pt x="10902" y="38207"/>
                    <a:pt x="10839" y="38374"/>
                  </a:cubicBezTo>
                  <a:cubicBezTo>
                    <a:pt x="10525" y="39106"/>
                    <a:pt x="10148" y="39797"/>
                    <a:pt x="10002" y="40592"/>
                  </a:cubicBezTo>
                  <a:cubicBezTo>
                    <a:pt x="9939" y="40906"/>
                    <a:pt x="9814" y="41199"/>
                    <a:pt x="9709" y="41471"/>
                  </a:cubicBezTo>
                  <a:cubicBezTo>
                    <a:pt x="9479" y="42287"/>
                    <a:pt x="9207" y="43103"/>
                    <a:pt x="8977" y="43940"/>
                  </a:cubicBezTo>
                  <a:cubicBezTo>
                    <a:pt x="8684" y="45007"/>
                    <a:pt x="8391" y="46074"/>
                    <a:pt x="8140" y="47162"/>
                  </a:cubicBezTo>
                  <a:cubicBezTo>
                    <a:pt x="8035" y="47413"/>
                    <a:pt x="8014" y="47622"/>
                    <a:pt x="7931" y="47852"/>
                  </a:cubicBezTo>
                  <a:close/>
                  <a:moveTo>
                    <a:pt x="38270" y="60406"/>
                  </a:moveTo>
                  <a:cubicBezTo>
                    <a:pt x="38918" y="60386"/>
                    <a:pt x="39483" y="60281"/>
                    <a:pt x="39902" y="59758"/>
                  </a:cubicBezTo>
                  <a:cubicBezTo>
                    <a:pt x="40153" y="59444"/>
                    <a:pt x="40488" y="59151"/>
                    <a:pt x="40781" y="58837"/>
                  </a:cubicBezTo>
                  <a:cubicBezTo>
                    <a:pt x="41074" y="58586"/>
                    <a:pt x="41220" y="58272"/>
                    <a:pt x="41366" y="57938"/>
                  </a:cubicBezTo>
                  <a:cubicBezTo>
                    <a:pt x="41743" y="56912"/>
                    <a:pt x="41659" y="55866"/>
                    <a:pt x="41429" y="54841"/>
                  </a:cubicBezTo>
                  <a:cubicBezTo>
                    <a:pt x="41325" y="54443"/>
                    <a:pt x="40906" y="54213"/>
                    <a:pt x="40571" y="54443"/>
                  </a:cubicBezTo>
                  <a:cubicBezTo>
                    <a:pt x="40153" y="54715"/>
                    <a:pt x="39672" y="54925"/>
                    <a:pt x="39504" y="55469"/>
                  </a:cubicBezTo>
                  <a:cubicBezTo>
                    <a:pt x="39316" y="56013"/>
                    <a:pt x="39065" y="56577"/>
                    <a:pt x="38751" y="57101"/>
                  </a:cubicBezTo>
                  <a:cubicBezTo>
                    <a:pt x="38144" y="58147"/>
                    <a:pt x="38228" y="59235"/>
                    <a:pt x="38270" y="60406"/>
                  </a:cubicBezTo>
                  <a:close/>
                  <a:moveTo>
                    <a:pt x="25716" y="64738"/>
                  </a:moveTo>
                  <a:cubicBezTo>
                    <a:pt x="25946" y="64800"/>
                    <a:pt x="26155" y="64905"/>
                    <a:pt x="26364" y="64968"/>
                  </a:cubicBezTo>
                  <a:cubicBezTo>
                    <a:pt x="26511" y="64989"/>
                    <a:pt x="26657" y="65010"/>
                    <a:pt x="26783" y="64989"/>
                  </a:cubicBezTo>
                  <a:cubicBezTo>
                    <a:pt x="27410" y="64738"/>
                    <a:pt x="27996" y="64382"/>
                    <a:pt x="28185" y="63712"/>
                  </a:cubicBezTo>
                  <a:cubicBezTo>
                    <a:pt x="28310" y="63210"/>
                    <a:pt x="28603" y="62855"/>
                    <a:pt x="28875" y="62478"/>
                  </a:cubicBezTo>
                  <a:cubicBezTo>
                    <a:pt x="29147" y="62143"/>
                    <a:pt x="29377" y="61808"/>
                    <a:pt x="29607" y="61432"/>
                  </a:cubicBezTo>
                  <a:cubicBezTo>
                    <a:pt x="29921" y="60971"/>
                    <a:pt x="29963" y="60490"/>
                    <a:pt x="29503" y="60051"/>
                  </a:cubicBezTo>
                  <a:cubicBezTo>
                    <a:pt x="28938" y="59883"/>
                    <a:pt x="28436" y="59967"/>
                    <a:pt x="27975" y="60302"/>
                  </a:cubicBezTo>
                  <a:lnTo>
                    <a:pt x="27661" y="60469"/>
                  </a:lnTo>
                  <a:cubicBezTo>
                    <a:pt x="27138" y="60679"/>
                    <a:pt x="26783" y="61097"/>
                    <a:pt x="26553" y="61599"/>
                  </a:cubicBezTo>
                  <a:cubicBezTo>
                    <a:pt x="26322" y="62080"/>
                    <a:pt x="26050" y="62562"/>
                    <a:pt x="25820" y="63022"/>
                  </a:cubicBezTo>
                  <a:cubicBezTo>
                    <a:pt x="25737" y="63189"/>
                    <a:pt x="25632" y="63336"/>
                    <a:pt x="25632" y="63503"/>
                  </a:cubicBezTo>
                  <a:cubicBezTo>
                    <a:pt x="25632" y="63901"/>
                    <a:pt x="25611" y="64319"/>
                    <a:pt x="25716" y="64738"/>
                  </a:cubicBezTo>
                  <a:close/>
                  <a:moveTo>
                    <a:pt x="9102" y="31846"/>
                  </a:moveTo>
                  <a:cubicBezTo>
                    <a:pt x="8244" y="30569"/>
                    <a:pt x="8014" y="29021"/>
                    <a:pt x="7366" y="27745"/>
                  </a:cubicBezTo>
                  <a:cubicBezTo>
                    <a:pt x="7114" y="27724"/>
                    <a:pt x="6905" y="27724"/>
                    <a:pt x="6759" y="27661"/>
                  </a:cubicBezTo>
                  <a:cubicBezTo>
                    <a:pt x="5859" y="27410"/>
                    <a:pt x="5378" y="27745"/>
                    <a:pt x="5336" y="28644"/>
                  </a:cubicBezTo>
                  <a:lnTo>
                    <a:pt x="5336" y="29837"/>
                  </a:lnTo>
                  <a:cubicBezTo>
                    <a:pt x="5336" y="30423"/>
                    <a:pt x="5503" y="30904"/>
                    <a:pt x="6068" y="31155"/>
                  </a:cubicBezTo>
                  <a:cubicBezTo>
                    <a:pt x="6173" y="31197"/>
                    <a:pt x="6257" y="31281"/>
                    <a:pt x="6340" y="31365"/>
                  </a:cubicBezTo>
                  <a:cubicBezTo>
                    <a:pt x="6487" y="31511"/>
                    <a:pt x="6738" y="31574"/>
                    <a:pt x="6926" y="31637"/>
                  </a:cubicBezTo>
                  <a:cubicBezTo>
                    <a:pt x="7617" y="31929"/>
                    <a:pt x="8328" y="31825"/>
                    <a:pt x="9102" y="31846"/>
                  </a:cubicBezTo>
                  <a:close/>
                  <a:moveTo>
                    <a:pt x="32683" y="55782"/>
                  </a:moveTo>
                  <a:cubicBezTo>
                    <a:pt x="33143" y="55741"/>
                    <a:pt x="33646" y="55741"/>
                    <a:pt x="34085" y="55636"/>
                  </a:cubicBezTo>
                  <a:cubicBezTo>
                    <a:pt x="34399" y="55552"/>
                    <a:pt x="34692" y="55469"/>
                    <a:pt x="35006" y="55469"/>
                  </a:cubicBezTo>
                  <a:cubicBezTo>
                    <a:pt x="35822" y="55489"/>
                    <a:pt x="35822" y="55280"/>
                    <a:pt x="35780" y="54527"/>
                  </a:cubicBezTo>
                  <a:cubicBezTo>
                    <a:pt x="35780" y="54401"/>
                    <a:pt x="35675" y="54255"/>
                    <a:pt x="35654" y="54129"/>
                  </a:cubicBezTo>
                  <a:cubicBezTo>
                    <a:pt x="35529" y="53585"/>
                    <a:pt x="35424" y="53041"/>
                    <a:pt x="35299" y="52476"/>
                  </a:cubicBezTo>
                  <a:cubicBezTo>
                    <a:pt x="35257" y="52393"/>
                    <a:pt x="35215" y="52309"/>
                    <a:pt x="35152" y="52142"/>
                  </a:cubicBezTo>
                  <a:cubicBezTo>
                    <a:pt x="33834" y="52748"/>
                    <a:pt x="32725" y="53585"/>
                    <a:pt x="31679" y="54548"/>
                  </a:cubicBezTo>
                  <a:cubicBezTo>
                    <a:pt x="31993" y="54945"/>
                    <a:pt x="32286" y="55322"/>
                    <a:pt x="32683" y="55782"/>
                  </a:cubicBezTo>
                  <a:close/>
                  <a:moveTo>
                    <a:pt x="8035" y="49087"/>
                  </a:moveTo>
                  <a:cubicBezTo>
                    <a:pt x="7784" y="49317"/>
                    <a:pt x="7700" y="49589"/>
                    <a:pt x="7700" y="49903"/>
                  </a:cubicBezTo>
                  <a:lnTo>
                    <a:pt x="7700" y="51974"/>
                  </a:lnTo>
                  <a:cubicBezTo>
                    <a:pt x="7700" y="52079"/>
                    <a:pt x="7742" y="52184"/>
                    <a:pt x="7784" y="52246"/>
                  </a:cubicBezTo>
                  <a:cubicBezTo>
                    <a:pt x="8872" y="52832"/>
                    <a:pt x="10002" y="52707"/>
                    <a:pt x="11153" y="52644"/>
                  </a:cubicBezTo>
                  <a:cubicBezTo>
                    <a:pt x="11090" y="52518"/>
                    <a:pt x="11090" y="52414"/>
                    <a:pt x="11048" y="52351"/>
                  </a:cubicBezTo>
                  <a:cubicBezTo>
                    <a:pt x="10672" y="52016"/>
                    <a:pt x="10630" y="51577"/>
                    <a:pt x="10630" y="51095"/>
                  </a:cubicBezTo>
                  <a:cubicBezTo>
                    <a:pt x="10651" y="50740"/>
                    <a:pt x="10713" y="50363"/>
                    <a:pt x="10546" y="50007"/>
                  </a:cubicBezTo>
                  <a:cubicBezTo>
                    <a:pt x="9667" y="49882"/>
                    <a:pt x="8851" y="49422"/>
                    <a:pt x="8035" y="49087"/>
                  </a:cubicBezTo>
                  <a:close/>
                  <a:moveTo>
                    <a:pt x="8977" y="40592"/>
                  </a:moveTo>
                  <a:cubicBezTo>
                    <a:pt x="8475" y="40948"/>
                    <a:pt x="7993" y="41324"/>
                    <a:pt x="7638" y="41868"/>
                  </a:cubicBezTo>
                  <a:cubicBezTo>
                    <a:pt x="7282" y="42433"/>
                    <a:pt x="6947" y="43040"/>
                    <a:pt x="6550" y="43605"/>
                  </a:cubicBezTo>
                  <a:cubicBezTo>
                    <a:pt x="6152" y="44149"/>
                    <a:pt x="6068" y="44797"/>
                    <a:pt x="5922" y="45425"/>
                  </a:cubicBezTo>
                  <a:cubicBezTo>
                    <a:pt x="5796" y="45948"/>
                    <a:pt x="5943" y="46450"/>
                    <a:pt x="6487" y="46702"/>
                  </a:cubicBezTo>
                  <a:cubicBezTo>
                    <a:pt x="6696" y="46806"/>
                    <a:pt x="6905" y="46974"/>
                    <a:pt x="7177" y="47120"/>
                  </a:cubicBezTo>
                  <a:cubicBezTo>
                    <a:pt x="7784" y="44902"/>
                    <a:pt x="8370" y="42768"/>
                    <a:pt x="8977" y="40592"/>
                  </a:cubicBezTo>
                  <a:close/>
                  <a:moveTo>
                    <a:pt x="41262" y="33164"/>
                  </a:moveTo>
                  <a:cubicBezTo>
                    <a:pt x="40802" y="33164"/>
                    <a:pt x="40446" y="33185"/>
                    <a:pt x="40069" y="33164"/>
                  </a:cubicBezTo>
                  <a:cubicBezTo>
                    <a:pt x="39316" y="33101"/>
                    <a:pt x="38605" y="33185"/>
                    <a:pt x="37956" y="33603"/>
                  </a:cubicBezTo>
                  <a:cubicBezTo>
                    <a:pt x="37747" y="33729"/>
                    <a:pt x="37454" y="33771"/>
                    <a:pt x="37245" y="33875"/>
                  </a:cubicBezTo>
                  <a:cubicBezTo>
                    <a:pt x="36972" y="34001"/>
                    <a:pt x="36680" y="34147"/>
                    <a:pt x="36470" y="34357"/>
                  </a:cubicBezTo>
                  <a:cubicBezTo>
                    <a:pt x="35884" y="34880"/>
                    <a:pt x="35361" y="35445"/>
                    <a:pt x="34838" y="35989"/>
                  </a:cubicBezTo>
                  <a:cubicBezTo>
                    <a:pt x="34420" y="36407"/>
                    <a:pt x="34064" y="37077"/>
                    <a:pt x="33876" y="37663"/>
                  </a:cubicBezTo>
                  <a:cubicBezTo>
                    <a:pt x="34315" y="37202"/>
                    <a:pt x="34671" y="36847"/>
                    <a:pt x="35027" y="36512"/>
                  </a:cubicBezTo>
                  <a:cubicBezTo>
                    <a:pt x="35257" y="36282"/>
                    <a:pt x="35529" y="36030"/>
                    <a:pt x="35822" y="35884"/>
                  </a:cubicBezTo>
                  <a:cubicBezTo>
                    <a:pt x="36700" y="35382"/>
                    <a:pt x="37621" y="34922"/>
                    <a:pt x="38500" y="34440"/>
                  </a:cubicBezTo>
                  <a:cubicBezTo>
                    <a:pt x="38709" y="34336"/>
                    <a:pt x="38918" y="34273"/>
                    <a:pt x="39169" y="34210"/>
                  </a:cubicBezTo>
                  <a:cubicBezTo>
                    <a:pt x="39400" y="34126"/>
                    <a:pt x="39651" y="34085"/>
                    <a:pt x="39902" y="33980"/>
                  </a:cubicBezTo>
                  <a:cubicBezTo>
                    <a:pt x="40446" y="33666"/>
                    <a:pt x="40969" y="33666"/>
                    <a:pt x="41534" y="33875"/>
                  </a:cubicBezTo>
                  <a:cubicBezTo>
                    <a:pt x="41576" y="33875"/>
                    <a:pt x="41618" y="33813"/>
                    <a:pt x="41680" y="33771"/>
                  </a:cubicBezTo>
                  <a:cubicBezTo>
                    <a:pt x="41513" y="33603"/>
                    <a:pt x="41408" y="33394"/>
                    <a:pt x="41262" y="33164"/>
                  </a:cubicBezTo>
                  <a:close/>
                  <a:moveTo>
                    <a:pt x="38793" y="18245"/>
                  </a:moveTo>
                  <a:cubicBezTo>
                    <a:pt x="39128" y="19333"/>
                    <a:pt x="39504" y="20317"/>
                    <a:pt x="39734" y="21363"/>
                  </a:cubicBezTo>
                  <a:cubicBezTo>
                    <a:pt x="39965" y="22409"/>
                    <a:pt x="40069" y="23476"/>
                    <a:pt x="40258" y="24585"/>
                  </a:cubicBezTo>
                  <a:cubicBezTo>
                    <a:pt x="40634" y="24397"/>
                    <a:pt x="40655" y="24104"/>
                    <a:pt x="40739" y="23853"/>
                  </a:cubicBezTo>
                  <a:cubicBezTo>
                    <a:pt x="41074" y="22723"/>
                    <a:pt x="40802" y="21593"/>
                    <a:pt x="40655" y="20484"/>
                  </a:cubicBezTo>
                  <a:cubicBezTo>
                    <a:pt x="40655" y="20401"/>
                    <a:pt x="40592" y="20317"/>
                    <a:pt x="40550" y="20233"/>
                  </a:cubicBezTo>
                  <a:cubicBezTo>
                    <a:pt x="40258" y="19815"/>
                    <a:pt x="40006" y="19375"/>
                    <a:pt x="39672" y="18978"/>
                  </a:cubicBezTo>
                  <a:cubicBezTo>
                    <a:pt x="39441" y="18664"/>
                    <a:pt x="39232" y="18350"/>
                    <a:pt x="38793" y="18245"/>
                  </a:cubicBezTo>
                  <a:close/>
                  <a:moveTo>
                    <a:pt x="13957" y="24083"/>
                  </a:moveTo>
                  <a:cubicBezTo>
                    <a:pt x="13685" y="24188"/>
                    <a:pt x="13601" y="24188"/>
                    <a:pt x="13559" y="24250"/>
                  </a:cubicBezTo>
                  <a:cubicBezTo>
                    <a:pt x="12722" y="24857"/>
                    <a:pt x="11801" y="25297"/>
                    <a:pt x="10818" y="25569"/>
                  </a:cubicBezTo>
                  <a:cubicBezTo>
                    <a:pt x="10713" y="25611"/>
                    <a:pt x="10588" y="25652"/>
                    <a:pt x="10504" y="25673"/>
                  </a:cubicBezTo>
                  <a:cubicBezTo>
                    <a:pt x="9709" y="26029"/>
                    <a:pt x="8893" y="26301"/>
                    <a:pt x="8035" y="26385"/>
                  </a:cubicBezTo>
                  <a:cubicBezTo>
                    <a:pt x="7847" y="26406"/>
                    <a:pt x="7721" y="26573"/>
                    <a:pt x="7805" y="26657"/>
                  </a:cubicBezTo>
                  <a:cubicBezTo>
                    <a:pt x="7889" y="26719"/>
                    <a:pt x="7993" y="26782"/>
                    <a:pt x="8056" y="26782"/>
                  </a:cubicBezTo>
                  <a:cubicBezTo>
                    <a:pt x="8265" y="26782"/>
                    <a:pt x="8454" y="26740"/>
                    <a:pt x="8663" y="26699"/>
                  </a:cubicBezTo>
                  <a:cubicBezTo>
                    <a:pt x="8851" y="26657"/>
                    <a:pt x="9060" y="26573"/>
                    <a:pt x="9249" y="26531"/>
                  </a:cubicBezTo>
                  <a:cubicBezTo>
                    <a:pt x="10023" y="26468"/>
                    <a:pt x="10818" y="26427"/>
                    <a:pt x="11592" y="26280"/>
                  </a:cubicBezTo>
                  <a:cubicBezTo>
                    <a:pt x="12011" y="26196"/>
                    <a:pt x="12429" y="26155"/>
                    <a:pt x="12743" y="26008"/>
                  </a:cubicBezTo>
                  <a:cubicBezTo>
                    <a:pt x="13120" y="25422"/>
                    <a:pt x="13475" y="24836"/>
                    <a:pt x="13957" y="24083"/>
                  </a:cubicBezTo>
                  <a:close/>
                  <a:moveTo>
                    <a:pt x="35529" y="34252"/>
                  </a:moveTo>
                  <a:lnTo>
                    <a:pt x="35424" y="34210"/>
                  </a:lnTo>
                  <a:cubicBezTo>
                    <a:pt x="35340" y="34231"/>
                    <a:pt x="35257" y="34252"/>
                    <a:pt x="35194" y="34315"/>
                  </a:cubicBezTo>
                  <a:cubicBezTo>
                    <a:pt x="34420" y="34922"/>
                    <a:pt x="33687" y="35549"/>
                    <a:pt x="33102" y="36302"/>
                  </a:cubicBezTo>
                  <a:cubicBezTo>
                    <a:pt x="32579" y="36951"/>
                    <a:pt x="32055" y="37642"/>
                    <a:pt x="31679" y="38416"/>
                  </a:cubicBezTo>
                  <a:cubicBezTo>
                    <a:pt x="31449" y="38897"/>
                    <a:pt x="31532" y="39336"/>
                    <a:pt x="31888" y="39755"/>
                  </a:cubicBezTo>
                  <a:cubicBezTo>
                    <a:pt x="31972" y="39650"/>
                    <a:pt x="32055" y="39587"/>
                    <a:pt x="32076" y="39546"/>
                  </a:cubicBezTo>
                  <a:cubicBezTo>
                    <a:pt x="32223" y="39106"/>
                    <a:pt x="32411" y="38646"/>
                    <a:pt x="32704" y="38269"/>
                  </a:cubicBezTo>
                  <a:cubicBezTo>
                    <a:pt x="32788" y="38165"/>
                    <a:pt x="32830" y="38018"/>
                    <a:pt x="32871" y="37872"/>
                  </a:cubicBezTo>
                  <a:cubicBezTo>
                    <a:pt x="33269" y="36847"/>
                    <a:pt x="33897" y="35989"/>
                    <a:pt x="34629" y="35194"/>
                  </a:cubicBezTo>
                  <a:cubicBezTo>
                    <a:pt x="34943" y="34880"/>
                    <a:pt x="35299" y="34629"/>
                    <a:pt x="35529" y="34252"/>
                  </a:cubicBezTo>
                  <a:close/>
                  <a:moveTo>
                    <a:pt x="31532" y="36972"/>
                  </a:moveTo>
                  <a:cubicBezTo>
                    <a:pt x="30842" y="37077"/>
                    <a:pt x="29817" y="37495"/>
                    <a:pt x="29168" y="37893"/>
                  </a:cubicBezTo>
                  <a:cubicBezTo>
                    <a:pt x="29691" y="38081"/>
                    <a:pt x="30193" y="38248"/>
                    <a:pt x="30737" y="38437"/>
                  </a:cubicBezTo>
                  <a:cubicBezTo>
                    <a:pt x="31030" y="37935"/>
                    <a:pt x="31260" y="37474"/>
                    <a:pt x="31532" y="36972"/>
                  </a:cubicBezTo>
                  <a:close/>
                  <a:moveTo>
                    <a:pt x="11822" y="35486"/>
                  </a:moveTo>
                  <a:cubicBezTo>
                    <a:pt x="11613" y="35779"/>
                    <a:pt x="11508" y="35968"/>
                    <a:pt x="11550" y="36282"/>
                  </a:cubicBezTo>
                  <a:cubicBezTo>
                    <a:pt x="11801" y="36177"/>
                    <a:pt x="11990" y="36093"/>
                    <a:pt x="12241" y="35989"/>
                  </a:cubicBezTo>
                  <a:cubicBezTo>
                    <a:pt x="12094" y="35800"/>
                    <a:pt x="11990" y="35675"/>
                    <a:pt x="11822" y="3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392675" y="4151500"/>
              <a:ext cx="215000" cy="153275"/>
            </a:xfrm>
            <a:custGeom>
              <a:avLst/>
              <a:gdLst/>
              <a:ahLst/>
              <a:cxnLst/>
              <a:rect l="l" t="t" r="r" b="b"/>
              <a:pathLst>
                <a:path w="8600" h="6131" extrusionOk="0">
                  <a:moveTo>
                    <a:pt x="3432" y="6047"/>
                  </a:moveTo>
                  <a:lnTo>
                    <a:pt x="3097" y="6047"/>
                  </a:lnTo>
                  <a:cubicBezTo>
                    <a:pt x="1883" y="6131"/>
                    <a:pt x="1025" y="5524"/>
                    <a:pt x="251" y="4708"/>
                  </a:cubicBezTo>
                  <a:cubicBezTo>
                    <a:pt x="105" y="4520"/>
                    <a:pt x="21" y="4310"/>
                    <a:pt x="21" y="4080"/>
                  </a:cubicBezTo>
                  <a:cubicBezTo>
                    <a:pt x="21" y="3766"/>
                    <a:pt x="42" y="3453"/>
                    <a:pt x="21" y="3139"/>
                  </a:cubicBezTo>
                  <a:cubicBezTo>
                    <a:pt x="0" y="2699"/>
                    <a:pt x="147" y="2344"/>
                    <a:pt x="419" y="2051"/>
                  </a:cubicBezTo>
                  <a:cubicBezTo>
                    <a:pt x="649" y="1737"/>
                    <a:pt x="963" y="1486"/>
                    <a:pt x="1277" y="1235"/>
                  </a:cubicBezTo>
                  <a:cubicBezTo>
                    <a:pt x="1402" y="1088"/>
                    <a:pt x="1632" y="1046"/>
                    <a:pt x="1758" y="1172"/>
                  </a:cubicBezTo>
                  <a:cubicBezTo>
                    <a:pt x="2051" y="1381"/>
                    <a:pt x="2365" y="1360"/>
                    <a:pt x="2637" y="1360"/>
                  </a:cubicBezTo>
                  <a:cubicBezTo>
                    <a:pt x="3097" y="1360"/>
                    <a:pt x="3557" y="1381"/>
                    <a:pt x="3997" y="1360"/>
                  </a:cubicBezTo>
                  <a:cubicBezTo>
                    <a:pt x="4352" y="1339"/>
                    <a:pt x="4687" y="1277"/>
                    <a:pt x="5022" y="1235"/>
                  </a:cubicBezTo>
                  <a:cubicBezTo>
                    <a:pt x="5231" y="1193"/>
                    <a:pt x="5419" y="1130"/>
                    <a:pt x="5587" y="1151"/>
                  </a:cubicBezTo>
                  <a:cubicBezTo>
                    <a:pt x="6152" y="1172"/>
                    <a:pt x="6591" y="963"/>
                    <a:pt x="7010" y="649"/>
                  </a:cubicBezTo>
                  <a:cubicBezTo>
                    <a:pt x="7282" y="481"/>
                    <a:pt x="7533" y="314"/>
                    <a:pt x="7826" y="188"/>
                  </a:cubicBezTo>
                  <a:cubicBezTo>
                    <a:pt x="8244" y="0"/>
                    <a:pt x="8558" y="230"/>
                    <a:pt x="8579" y="670"/>
                  </a:cubicBezTo>
                  <a:cubicBezTo>
                    <a:pt x="8600" y="1067"/>
                    <a:pt x="8453" y="1444"/>
                    <a:pt x="8265" y="1716"/>
                  </a:cubicBezTo>
                  <a:cubicBezTo>
                    <a:pt x="7930" y="2197"/>
                    <a:pt x="7826" y="2720"/>
                    <a:pt x="7637" y="3222"/>
                  </a:cubicBezTo>
                  <a:cubicBezTo>
                    <a:pt x="7512" y="3641"/>
                    <a:pt x="7323" y="3997"/>
                    <a:pt x="7031" y="4331"/>
                  </a:cubicBezTo>
                  <a:cubicBezTo>
                    <a:pt x="6884" y="4520"/>
                    <a:pt x="6759" y="4750"/>
                    <a:pt x="6591" y="4959"/>
                  </a:cubicBezTo>
                  <a:cubicBezTo>
                    <a:pt x="6382" y="5252"/>
                    <a:pt x="6152" y="5482"/>
                    <a:pt x="5775" y="5545"/>
                  </a:cubicBezTo>
                  <a:cubicBezTo>
                    <a:pt x="5712" y="5545"/>
                    <a:pt x="5608" y="5566"/>
                    <a:pt x="5545" y="5629"/>
                  </a:cubicBezTo>
                  <a:cubicBezTo>
                    <a:pt x="4917" y="6047"/>
                    <a:pt x="4185" y="6047"/>
                    <a:pt x="3432" y="6047"/>
                  </a:cubicBezTo>
                  <a:close/>
                  <a:moveTo>
                    <a:pt x="5859" y="4415"/>
                  </a:moveTo>
                  <a:cubicBezTo>
                    <a:pt x="6047" y="4164"/>
                    <a:pt x="6298" y="3871"/>
                    <a:pt x="6507" y="3536"/>
                  </a:cubicBezTo>
                  <a:cubicBezTo>
                    <a:pt x="6612" y="3411"/>
                    <a:pt x="6696" y="3243"/>
                    <a:pt x="6759" y="3097"/>
                  </a:cubicBezTo>
                  <a:cubicBezTo>
                    <a:pt x="6884" y="2637"/>
                    <a:pt x="7031" y="2260"/>
                    <a:pt x="7407" y="1904"/>
                  </a:cubicBezTo>
                  <a:cubicBezTo>
                    <a:pt x="7554" y="1779"/>
                    <a:pt x="7658" y="1549"/>
                    <a:pt x="7449" y="1318"/>
                  </a:cubicBezTo>
                  <a:cubicBezTo>
                    <a:pt x="6884" y="1653"/>
                    <a:pt x="6277" y="1904"/>
                    <a:pt x="5608" y="1841"/>
                  </a:cubicBezTo>
                  <a:cubicBezTo>
                    <a:pt x="5524" y="1841"/>
                    <a:pt x="5419" y="1862"/>
                    <a:pt x="5336" y="1883"/>
                  </a:cubicBezTo>
                  <a:cubicBezTo>
                    <a:pt x="4771" y="2113"/>
                    <a:pt x="4164" y="2093"/>
                    <a:pt x="3578" y="2093"/>
                  </a:cubicBezTo>
                  <a:lnTo>
                    <a:pt x="1465" y="2093"/>
                  </a:lnTo>
                  <a:cubicBezTo>
                    <a:pt x="1339" y="2385"/>
                    <a:pt x="1214" y="2595"/>
                    <a:pt x="1130" y="2825"/>
                  </a:cubicBezTo>
                  <a:cubicBezTo>
                    <a:pt x="921" y="3725"/>
                    <a:pt x="921" y="4310"/>
                    <a:pt x="1800" y="4687"/>
                  </a:cubicBezTo>
                  <a:cubicBezTo>
                    <a:pt x="1904" y="4729"/>
                    <a:pt x="1988" y="4813"/>
                    <a:pt x="2093" y="4875"/>
                  </a:cubicBezTo>
                  <a:cubicBezTo>
                    <a:pt x="2281" y="5001"/>
                    <a:pt x="2490" y="5085"/>
                    <a:pt x="2720" y="5085"/>
                  </a:cubicBezTo>
                  <a:cubicBezTo>
                    <a:pt x="3243" y="5085"/>
                    <a:pt x="3746" y="5106"/>
                    <a:pt x="4269" y="5085"/>
                  </a:cubicBezTo>
                  <a:cubicBezTo>
                    <a:pt x="4478" y="5085"/>
                    <a:pt x="4708" y="4980"/>
                    <a:pt x="4917" y="4896"/>
                  </a:cubicBezTo>
                  <a:cubicBezTo>
                    <a:pt x="5189" y="4771"/>
                    <a:pt x="5461" y="4603"/>
                    <a:pt x="5859" y="4415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1298000" y="4057325"/>
              <a:ext cx="41350" cy="42400"/>
            </a:xfrm>
            <a:custGeom>
              <a:avLst/>
              <a:gdLst/>
              <a:ahLst/>
              <a:cxnLst/>
              <a:rect l="l" t="t" r="r" b="b"/>
              <a:pathLst>
                <a:path w="1654" h="1696" extrusionOk="0">
                  <a:moveTo>
                    <a:pt x="188" y="231"/>
                  </a:moveTo>
                  <a:cubicBezTo>
                    <a:pt x="419" y="189"/>
                    <a:pt x="628" y="106"/>
                    <a:pt x="837" y="85"/>
                  </a:cubicBezTo>
                  <a:cubicBezTo>
                    <a:pt x="1046" y="43"/>
                    <a:pt x="1297" y="1"/>
                    <a:pt x="1444" y="231"/>
                  </a:cubicBezTo>
                  <a:cubicBezTo>
                    <a:pt x="1590" y="503"/>
                    <a:pt x="1653" y="754"/>
                    <a:pt x="1507" y="1047"/>
                  </a:cubicBezTo>
                  <a:cubicBezTo>
                    <a:pt x="1297" y="1528"/>
                    <a:pt x="670" y="1696"/>
                    <a:pt x="230" y="1445"/>
                  </a:cubicBezTo>
                  <a:cubicBezTo>
                    <a:pt x="84" y="1340"/>
                    <a:pt x="0" y="1173"/>
                    <a:pt x="21" y="1005"/>
                  </a:cubicBezTo>
                  <a:cubicBezTo>
                    <a:pt x="84" y="754"/>
                    <a:pt x="126" y="524"/>
                    <a:pt x="18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1664675" y="3968400"/>
              <a:ext cx="34025" cy="48675"/>
            </a:xfrm>
            <a:custGeom>
              <a:avLst/>
              <a:gdLst/>
              <a:ahLst/>
              <a:cxnLst/>
              <a:rect l="l" t="t" r="r" b="b"/>
              <a:pathLst>
                <a:path w="1361" h="1947" extrusionOk="0">
                  <a:moveTo>
                    <a:pt x="1361" y="963"/>
                  </a:moveTo>
                  <a:lnTo>
                    <a:pt x="1361" y="1214"/>
                  </a:lnTo>
                  <a:cubicBezTo>
                    <a:pt x="1340" y="1696"/>
                    <a:pt x="858" y="1947"/>
                    <a:pt x="440" y="1654"/>
                  </a:cubicBezTo>
                  <a:cubicBezTo>
                    <a:pt x="84" y="1424"/>
                    <a:pt x="1" y="1068"/>
                    <a:pt x="210" y="712"/>
                  </a:cubicBezTo>
                  <a:cubicBezTo>
                    <a:pt x="314" y="524"/>
                    <a:pt x="419" y="378"/>
                    <a:pt x="524" y="210"/>
                  </a:cubicBezTo>
                  <a:cubicBezTo>
                    <a:pt x="628" y="64"/>
                    <a:pt x="796" y="1"/>
                    <a:pt x="963" y="22"/>
                  </a:cubicBezTo>
                  <a:cubicBezTo>
                    <a:pt x="1151" y="64"/>
                    <a:pt x="1256" y="189"/>
                    <a:pt x="1277" y="378"/>
                  </a:cubicBezTo>
                  <a:cubicBezTo>
                    <a:pt x="1340" y="587"/>
                    <a:pt x="1340" y="817"/>
                    <a:pt x="136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526950" y="2756925"/>
              <a:ext cx="379275" cy="405425"/>
            </a:xfrm>
            <a:custGeom>
              <a:avLst/>
              <a:gdLst/>
              <a:ahLst/>
              <a:cxnLst/>
              <a:rect l="l" t="t" r="r" b="b"/>
              <a:pathLst>
                <a:path w="15171" h="16217" extrusionOk="0">
                  <a:moveTo>
                    <a:pt x="12722" y="14543"/>
                  </a:moveTo>
                  <a:cubicBezTo>
                    <a:pt x="12743" y="13831"/>
                    <a:pt x="12931" y="13204"/>
                    <a:pt x="13203" y="12576"/>
                  </a:cubicBezTo>
                  <a:cubicBezTo>
                    <a:pt x="13496" y="11948"/>
                    <a:pt x="13706" y="11279"/>
                    <a:pt x="13936" y="10609"/>
                  </a:cubicBezTo>
                  <a:cubicBezTo>
                    <a:pt x="13999" y="10442"/>
                    <a:pt x="14019" y="10232"/>
                    <a:pt x="14019" y="10044"/>
                  </a:cubicBezTo>
                  <a:cubicBezTo>
                    <a:pt x="14019" y="9709"/>
                    <a:pt x="13999" y="9354"/>
                    <a:pt x="14019" y="9040"/>
                  </a:cubicBezTo>
                  <a:cubicBezTo>
                    <a:pt x="14082" y="8098"/>
                    <a:pt x="13706" y="7366"/>
                    <a:pt x="13078" y="6717"/>
                  </a:cubicBezTo>
                  <a:cubicBezTo>
                    <a:pt x="12952" y="6592"/>
                    <a:pt x="12785" y="6466"/>
                    <a:pt x="12659" y="6299"/>
                  </a:cubicBezTo>
                  <a:cubicBezTo>
                    <a:pt x="12408" y="6006"/>
                    <a:pt x="12094" y="5859"/>
                    <a:pt x="11697" y="5901"/>
                  </a:cubicBezTo>
                  <a:cubicBezTo>
                    <a:pt x="11362" y="5943"/>
                    <a:pt x="11090" y="5839"/>
                    <a:pt x="10881" y="5567"/>
                  </a:cubicBezTo>
                  <a:cubicBezTo>
                    <a:pt x="10651" y="5253"/>
                    <a:pt x="10316" y="5148"/>
                    <a:pt x="9918" y="5169"/>
                  </a:cubicBezTo>
                  <a:cubicBezTo>
                    <a:pt x="9646" y="5211"/>
                    <a:pt x="9416" y="5211"/>
                    <a:pt x="9165" y="5169"/>
                  </a:cubicBezTo>
                  <a:cubicBezTo>
                    <a:pt x="8600" y="5148"/>
                    <a:pt x="8182" y="5357"/>
                    <a:pt x="7805" y="5734"/>
                  </a:cubicBezTo>
                  <a:cubicBezTo>
                    <a:pt x="6968" y="6571"/>
                    <a:pt x="7303" y="6403"/>
                    <a:pt x="5964" y="6466"/>
                  </a:cubicBezTo>
                  <a:cubicBezTo>
                    <a:pt x="5713" y="6466"/>
                    <a:pt x="5420" y="6508"/>
                    <a:pt x="5148" y="6592"/>
                  </a:cubicBezTo>
                  <a:cubicBezTo>
                    <a:pt x="4813" y="6696"/>
                    <a:pt x="4625" y="6947"/>
                    <a:pt x="4604" y="7345"/>
                  </a:cubicBezTo>
                  <a:cubicBezTo>
                    <a:pt x="4562" y="8077"/>
                    <a:pt x="4667" y="8789"/>
                    <a:pt x="4897" y="9500"/>
                  </a:cubicBezTo>
                  <a:cubicBezTo>
                    <a:pt x="5232" y="10484"/>
                    <a:pt x="5608" y="11488"/>
                    <a:pt x="5943" y="12471"/>
                  </a:cubicBezTo>
                  <a:cubicBezTo>
                    <a:pt x="6131" y="13015"/>
                    <a:pt x="6341" y="13580"/>
                    <a:pt x="6801" y="13999"/>
                  </a:cubicBezTo>
                  <a:cubicBezTo>
                    <a:pt x="6926" y="14124"/>
                    <a:pt x="7010" y="14313"/>
                    <a:pt x="7115" y="14459"/>
                  </a:cubicBezTo>
                  <a:cubicBezTo>
                    <a:pt x="7491" y="14961"/>
                    <a:pt x="7847" y="15422"/>
                    <a:pt x="8224" y="15945"/>
                  </a:cubicBezTo>
                  <a:cubicBezTo>
                    <a:pt x="8161" y="16091"/>
                    <a:pt x="8014" y="15986"/>
                    <a:pt x="7910" y="16028"/>
                  </a:cubicBezTo>
                  <a:cubicBezTo>
                    <a:pt x="7763" y="16112"/>
                    <a:pt x="7659" y="16154"/>
                    <a:pt x="7533" y="16217"/>
                  </a:cubicBezTo>
                  <a:cubicBezTo>
                    <a:pt x="6989" y="15924"/>
                    <a:pt x="6403" y="15694"/>
                    <a:pt x="6027" y="15191"/>
                  </a:cubicBezTo>
                  <a:cubicBezTo>
                    <a:pt x="5922" y="15066"/>
                    <a:pt x="5755" y="14982"/>
                    <a:pt x="5629" y="14898"/>
                  </a:cubicBezTo>
                  <a:cubicBezTo>
                    <a:pt x="4918" y="14480"/>
                    <a:pt x="4353" y="13936"/>
                    <a:pt x="3892" y="13266"/>
                  </a:cubicBezTo>
                  <a:cubicBezTo>
                    <a:pt x="3516" y="12660"/>
                    <a:pt x="3035" y="12074"/>
                    <a:pt x="2511" y="11613"/>
                  </a:cubicBezTo>
                  <a:cubicBezTo>
                    <a:pt x="2281" y="11404"/>
                    <a:pt x="2114" y="11132"/>
                    <a:pt x="2051" y="10860"/>
                  </a:cubicBezTo>
                  <a:cubicBezTo>
                    <a:pt x="1863" y="10358"/>
                    <a:pt x="1591" y="9877"/>
                    <a:pt x="1277" y="9458"/>
                  </a:cubicBezTo>
                  <a:cubicBezTo>
                    <a:pt x="838" y="8914"/>
                    <a:pt x="628" y="8245"/>
                    <a:pt x="440" y="7554"/>
                  </a:cubicBezTo>
                  <a:cubicBezTo>
                    <a:pt x="398" y="7345"/>
                    <a:pt x="377" y="7115"/>
                    <a:pt x="314" y="6906"/>
                  </a:cubicBezTo>
                  <a:cubicBezTo>
                    <a:pt x="1" y="5943"/>
                    <a:pt x="63" y="4918"/>
                    <a:pt x="63" y="3914"/>
                  </a:cubicBezTo>
                  <a:cubicBezTo>
                    <a:pt x="63" y="3453"/>
                    <a:pt x="210" y="3056"/>
                    <a:pt x="587" y="2742"/>
                  </a:cubicBezTo>
                  <a:cubicBezTo>
                    <a:pt x="1214" y="2198"/>
                    <a:pt x="1884" y="1717"/>
                    <a:pt x="2679" y="1361"/>
                  </a:cubicBezTo>
                  <a:cubicBezTo>
                    <a:pt x="3202" y="1131"/>
                    <a:pt x="3746" y="921"/>
                    <a:pt x="4290" y="712"/>
                  </a:cubicBezTo>
                  <a:cubicBezTo>
                    <a:pt x="4583" y="608"/>
                    <a:pt x="4876" y="524"/>
                    <a:pt x="5190" y="461"/>
                  </a:cubicBezTo>
                  <a:cubicBezTo>
                    <a:pt x="5880" y="336"/>
                    <a:pt x="6613" y="231"/>
                    <a:pt x="7324" y="105"/>
                  </a:cubicBezTo>
                  <a:cubicBezTo>
                    <a:pt x="7910" y="1"/>
                    <a:pt x="8496" y="1"/>
                    <a:pt x="9081" y="105"/>
                  </a:cubicBezTo>
                  <a:cubicBezTo>
                    <a:pt x="9521" y="189"/>
                    <a:pt x="9960" y="252"/>
                    <a:pt x="10379" y="315"/>
                  </a:cubicBezTo>
                  <a:cubicBezTo>
                    <a:pt x="10986" y="419"/>
                    <a:pt x="11592" y="566"/>
                    <a:pt x="12032" y="1026"/>
                  </a:cubicBezTo>
                  <a:cubicBezTo>
                    <a:pt x="12136" y="1131"/>
                    <a:pt x="12262" y="1173"/>
                    <a:pt x="12367" y="1256"/>
                  </a:cubicBezTo>
                  <a:cubicBezTo>
                    <a:pt x="12722" y="1465"/>
                    <a:pt x="13162" y="1570"/>
                    <a:pt x="13392" y="1926"/>
                  </a:cubicBezTo>
                  <a:cubicBezTo>
                    <a:pt x="13873" y="2700"/>
                    <a:pt x="14543" y="3328"/>
                    <a:pt x="14647" y="4269"/>
                  </a:cubicBezTo>
                  <a:cubicBezTo>
                    <a:pt x="15170" y="5692"/>
                    <a:pt x="15149" y="7199"/>
                    <a:pt x="15024" y="8663"/>
                  </a:cubicBezTo>
                  <a:cubicBezTo>
                    <a:pt x="14835" y="10504"/>
                    <a:pt x="14312" y="12325"/>
                    <a:pt x="13287" y="13936"/>
                  </a:cubicBezTo>
                  <a:cubicBezTo>
                    <a:pt x="13162" y="14166"/>
                    <a:pt x="13057" y="14417"/>
                    <a:pt x="12722" y="14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660875" y="2904450"/>
              <a:ext cx="195650" cy="249000"/>
            </a:xfrm>
            <a:custGeom>
              <a:avLst/>
              <a:gdLst/>
              <a:ahLst/>
              <a:cxnLst/>
              <a:rect l="l" t="t" r="r" b="b"/>
              <a:pathLst>
                <a:path w="7826" h="9960" extrusionOk="0">
                  <a:moveTo>
                    <a:pt x="6486" y="1005"/>
                  </a:moveTo>
                  <a:cubicBezTo>
                    <a:pt x="6842" y="1046"/>
                    <a:pt x="6989" y="1339"/>
                    <a:pt x="7198" y="1549"/>
                  </a:cubicBezTo>
                  <a:cubicBezTo>
                    <a:pt x="7574" y="1967"/>
                    <a:pt x="7826" y="2469"/>
                    <a:pt x="7805" y="3076"/>
                  </a:cubicBezTo>
                  <a:cubicBezTo>
                    <a:pt x="7784" y="3264"/>
                    <a:pt x="7805" y="3515"/>
                    <a:pt x="7805" y="3746"/>
                  </a:cubicBezTo>
                  <a:cubicBezTo>
                    <a:pt x="7826" y="4122"/>
                    <a:pt x="7721" y="4457"/>
                    <a:pt x="7595" y="4792"/>
                  </a:cubicBezTo>
                  <a:cubicBezTo>
                    <a:pt x="7156" y="5964"/>
                    <a:pt x="6758" y="7135"/>
                    <a:pt x="6340" y="8328"/>
                  </a:cubicBezTo>
                  <a:cubicBezTo>
                    <a:pt x="6256" y="8537"/>
                    <a:pt x="6256" y="8767"/>
                    <a:pt x="6235" y="8977"/>
                  </a:cubicBezTo>
                  <a:cubicBezTo>
                    <a:pt x="5649" y="9500"/>
                    <a:pt x="4854" y="9583"/>
                    <a:pt x="4248" y="9960"/>
                  </a:cubicBezTo>
                  <a:cubicBezTo>
                    <a:pt x="3452" y="9541"/>
                    <a:pt x="2929" y="8914"/>
                    <a:pt x="2553" y="8160"/>
                  </a:cubicBezTo>
                  <a:cubicBezTo>
                    <a:pt x="2448" y="7972"/>
                    <a:pt x="2344" y="7742"/>
                    <a:pt x="2176" y="7616"/>
                  </a:cubicBezTo>
                  <a:cubicBezTo>
                    <a:pt x="1779" y="7219"/>
                    <a:pt x="1569" y="6759"/>
                    <a:pt x="1423" y="6256"/>
                  </a:cubicBezTo>
                  <a:cubicBezTo>
                    <a:pt x="1088" y="5252"/>
                    <a:pt x="691" y="4269"/>
                    <a:pt x="356" y="3264"/>
                  </a:cubicBezTo>
                  <a:cubicBezTo>
                    <a:pt x="147" y="2616"/>
                    <a:pt x="0" y="2197"/>
                    <a:pt x="188" y="1465"/>
                  </a:cubicBezTo>
                  <a:cubicBezTo>
                    <a:pt x="670" y="1318"/>
                    <a:pt x="670" y="1318"/>
                    <a:pt x="1444" y="1381"/>
                  </a:cubicBezTo>
                  <a:cubicBezTo>
                    <a:pt x="1465" y="1528"/>
                    <a:pt x="1548" y="1674"/>
                    <a:pt x="1548" y="1842"/>
                  </a:cubicBezTo>
                  <a:cubicBezTo>
                    <a:pt x="1569" y="2197"/>
                    <a:pt x="1548" y="2574"/>
                    <a:pt x="1548" y="2930"/>
                  </a:cubicBezTo>
                  <a:cubicBezTo>
                    <a:pt x="1548" y="3515"/>
                    <a:pt x="1674" y="4039"/>
                    <a:pt x="1925" y="4562"/>
                  </a:cubicBezTo>
                  <a:cubicBezTo>
                    <a:pt x="2030" y="4792"/>
                    <a:pt x="2176" y="5001"/>
                    <a:pt x="2344" y="5189"/>
                  </a:cubicBezTo>
                  <a:cubicBezTo>
                    <a:pt x="2553" y="5419"/>
                    <a:pt x="2825" y="5461"/>
                    <a:pt x="3097" y="5336"/>
                  </a:cubicBezTo>
                  <a:cubicBezTo>
                    <a:pt x="3494" y="5147"/>
                    <a:pt x="3829" y="4875"/>
                    <a:pt x="3871" y="4415"/>
                  </a:cubicBezTo>
                  <a:cubicBezTo>
                    <a:pt x="3934" y="3934"/>
                    <a:pt x="3976" y="3432"/>
                    <a:pt x="3766" y="2930"/>
                  </a:cubicBezTo>
                  <a:cubicBezTo>
                    <a:pt x="3724" y="2825"/>
                    <a:pt x="3662" y="2720"/>
                    <a:pt x="3641" y="2616"/>
                  </a:cubicBezTo>
                  <a:cubicBezTo>
                    <a:pt x="3599" y="2009"/>
                    <a:pt x="3243" y="1590"/>
                    <a:pt x="2804" y="1235"/>
                  </a:cubicBezTo>
                  <a:cubicBezTo>
                    <a:pt x="2720" y="1172"/>
                    <a:pt x="2678" y="1130"/>
                    <a:pt x="2616" y="1109"/>
                  </a:cubicBezTo>
                  <a:cubicBezTo>
                    <a:pt x="3118" y="168"/>
                    <a:pt x="3452" y="0"/>
                    <a:pt x="4771" y="189"/>
                  </a:cubicBezTo>
                  <a:cubicBezTo>
                    <a:pt x="4771" y="230"/>
                    <a:pt x="4771" y="314"/>
                    <a:pt x="4750" y="335"/>
                  </a:cubicBezTo>
                  <a:cubicBezTo>
                    <a:pt x="4164" y="1005"/>
                    <a:pt x="4289" y="1800"/>
                    <a:pt x="4269" y="2574"/>
                  </a:cubicBezTo>
                  <a:cubicBezTo>
                    <a:pt x="4269" y="3264"/>
                    <a:pt x="4457" y="3955"/>
                    <a:pt x="4813" y="4562"/>
                  </a:cubicBezTo>
                  <a:cubicBezTo>
                    <a:pt x="4917" y="4708"/>
                    <a:pt x="5022" y="4896"/>
                    <a:pt x="5189" y="5001"/>
                  </a:cubicBezTo>
                  <a:cubicBezTo>
                    <a:pt x="5503" y="5252"/>
                    <a:pt x="5901" y="5189"/>
                    <a:pt x="6131" y="4834"/>
                  </a:cubicBezTo>
                  <a:cubicBezTo>
                    <a:pt x="6235" y="4708"/>
                    <a:pt x="6277" y="4562"/>
                    <a:pt x="6424" y="4415"/>
                  </a:cubicBezTo>
                  <a:cubicBezTo>
                    <a:pt x="6633" y="4206"/>
                    <a:pt x="6696" y="3955"/>
                    <a:pt x="6675" y="3662"/>
                  </a:cubicBezTo>
                  <a:cubicBezTo>
                    <a:pt x="6654" y="2825"/>
                    <a:pt x="6779" y="1988"/>
                    <a:pt x="6486" y="1172"/>
                  </a:cubicBezTo>
                  <a:cubicBezTo>
                    <a:pt x="6445" y="1151"/>
                    <a:pt x="6465" y="1088"/>
                    <a:pt x="6486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743525" y="3150300"/>
              <a:ext cx="118750" cy="51275"/>
            </a:xfrm>
            <a:custGeom>
              <a:avLst/>
              <a:gdLst/>
              <a:ahLst/>
              <a:cxnLst/>
              <a:rect l="l" t="t" r="r" b="b"/>
              <a:pathLst>
                <a:path w="4750" h="2051" extrusionOk="0">
                  <a:moveTo>
                    <a:pt x="4394" y="0"/>
                  </a:moveTo>
                  <a:cubicBezTo>
                    <a:pt x="4499" y="189"/>
                    <a:pt x="4624" y="398"/>
                    <a:pt x="4729" y="628"/>
                  </a:cubicBezTo>
                  <a:cubicBezTo>
                    <a:pt x="4750" y="691"/>
                    <a:pt x="4729" y="795"/>
                    <a:pt x="4708" y="879"/>
                  </a:cubicBezTo>
                  <a:cubicBezTo>
                    <a:pt x="4331" y="1172"/>
                    <a:pt x="3955" y="1339"/>
                    <a:pt x="3494" y="1402"/>
                  </a:cubicBezTo>
                  <a:cubicBezTo>
                    <a:pt x="3285" y="1423"/>
                    <a:pt x="3076" y="1507"/>
                    <a:pt x="2846" y="1549"/>
                  </a:cubicBezTo>
                  <a:cubicBezTo>
                    <a:pt x="2615" y="1591"/>
                    <a:pt x="2385" y="1674"/>
                    <a:pt x="2113" y="1695"/>
                  </a:cubicBezTo>
                  <a:cubicBezTo>
                    <a:pt x="1779" y="1695"/>
                    <a:pt x="1465" y="1758"/>
                    <a:pt x="1151" y="1884"/>
                  </a:cubicBezTo>
                  <a:cubicBezTo>
                    <a:pt x="732" y="2051"/>
                    <a:pt x="607" y="2009"/>
                    <a:pt x="21" y="1863"/>
                  </a:cubicBezTo>
                  <a:cubicBezTo>
                    <a:pt x="0" y="1570"/>
                    <a:pt x="188" y="1381"/>
                    <a:pt x="418" y="1277"/>
                  </a:cubicBezTo>
                  <a:cubicBezTo>
                    <a:pt x="1235" y="921"/>
                    <a:pt x="2030" y="565"/>
                    <a:pt x="2846" y="210"/>
                  </a:cubicBezTo>
                  <a:cubicBezTo>
                    <a:pt x="2971" y="168"/>
                    <a:pt x="3118" y="147"/>
                    <a:pt x="3243" y="105"/>
                  </a:cubicBezTo>
                  <a:cubicBezTo>
                    <a:pt x="3599" y="105"/>
                    <a:pt x="3955" y="63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69150" y="3232950"/>
              <a:ext cx="110400" cy="34550"/>
            </a:xfrm>
            <a:custGeom>
              <a:avLst/>
              <a:gdLst/>
              <a:ahLst/>
              <a:cxnLst/>
              <a:rect l="l" t="t" r="r" b="b"/>
              <a:pathLst>
                <a:path w="4416" h="1382" extrusionOk="0">
                  <a:moveTo>
                    <a:pt x="21" y="1381"/>
                  </a:moveTo>
                  <a:cubicBezTo>
                    <a:pt x="0" y="1193"/>
                    <a:pt x="0" y="1046"/>
                    <a:pt x="0" y="900"/>
                  </a:cubicBezTo>
                  <a:cubicBezTo>
                    <a:pt x="63" y="858"/>
                    <a:pt x="105" y="795"/>
                    <a:pt x="147" y="795"/>
                  </a:cubicBezTo>
                  <a:cubicBezTo>
                    <a:pt x="377" y="733"/>
                    <a:pt x="628" y="670"/>
                    <a:pt x="858" y="586"/>
                  </a:cubicBezTo>
                  <a:cubicBezTo>
                    <a:pt x="1109" y="523"/>
                    <a:pt x="1381" y="377"/>
                    <a:pt x="1632" y="356"/>
                  </a:cubicBezTo>
                  <a:cubicBezTo>
                    <a:pt x="2511" y="251"/>
                    <a:pt x="3369" y="21"/>
                    <a:pt x="4248" y="0"/>
                  </a:cubicBezTo>
                  <a:cubicBezTo>
                    <a:pt x="4311" y="0"/>
                    <a:pt x="4331" y="42"/>
                    <a:pt x="4415" y="105"/>
                  </a:cubicBezTo>
                  <a:cubicBezTo>
                    <a:pt x="4080" y="544"/>
                    <a:pt x="3515" y="523"/>
                    <a:pt x="3076" y="649"/>
                  </a:cubicBezTo>
                  <a:cubicBezTo>
                    <a:pt x="2574" y="774"/>
                    <a:pt x="2093" y="963"/>
                    <a:pt x="1590" y="1088"/>
                  </a:cubicBezTo>
                  <a:cubicBezTo>
                    <a:pt x="1109" y="1172"/>
                    <a:pt x="628" y="1256"/>
                    <a:pt x="21" y="13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54500" y="3196850"/>
              <a:ext cx="112475" cy="35600"/>
            </a:xfrm>
            <a:custGeom>
              <a:avLst/>
              <a:gdLst/>
              <a:ahLst/>
              <a:cxnLst/>
              <a:rect l="l" t="t" r="r" b="b"/>
              <a:pathLst>
                <a:path w="4499" h="1424" extrusionOk="0">
                  <a:moveTo>
                    <a:pt x="0" y="1256"/>
                  </a:moveTo>
                  <a:cubicBezTo>
                    <a:pt x="105" y="1151"/>
                    <a:pt x="168" y="1026"/>
                    <a:pt x="231" y="1026"/>
                  </a:cubicBezTo>
                  <a:cubicBezTo>
                    <a:pt x="858" y="963"/>
                    <a:pt x="1444" y="607"/>
                    <a:pt x="2093" y="670"/>
                  </a:cubicBezTo>
                  <a:cubicBezTo>
                    <a:pt x="2197" y="712"/>
                    <a:pt x="2302" y="649"/>
                    <a:pt x="2407" y="628"/>
                  </a:cubicBezTo>
                  <a:cubicBezTo>
                    <a:pt x="3097" y="419"/>
                    <a:pt x="3767" y="210"/>
                    <a:pt x="4499" y="1"/>
                  </a:cubicBezTo>
                  <a:lnTo>
                    <a:pt x="4499" y="566"/>
                  </a:lnTo>
                  <a:cubicBezTo>
                    <a:pt x="3788" y="670"/>
                    <a:pt x="3097" y="754"/>
                    <a:pt x="2428" y="879"/>
                  </a:cubicBezTo>
                  <a:cubicBezTo>
                    <a:pt x="1967" y="963"/>
                    <a:pt x="1528" y="1130"/>
                    <a:pt x="1068" y="1256"/>
                  </a:cubicBezTo>
                  <a:cubicBezTo>
                    <a:pt x="733" y="1382"/>
                    <a:pt x="398" y="1423"/>
                    <a:pt x="0" y="1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787450" y="2933225"/>
              <a:ext cx="20950" cy="67500"/>
            </a:xfrm>
            <a:custGeom>
              <a:avLst/>
              <a:gdLst/>
              <a:ahLst/>
              <a:cxnLst/>
              <a:rect l="l" t="t" r="r" b="b"/>
              <a:pathLst>
                <a:path w="838" h="2700" extrusionOk="0">
                  <a:moveTo>
                    <a:pt x="419" y="84"/>
                  </a:moveTo>
                  <a:cubicBezTo>
                    <a:pt x="838" y="900"/>
                    <a:pt x="649" y="1758"/>
                    <a:pt x="670" y="2574"/>
                  </a:cubicBezTo>
                  <a:cubicBezTo>
                    <a:pt x="461" y="2699"/>
                    <a:pt x="335" y="2616"/>
                    <a:pt x="273" y="2490"/>
                  </a:cubicBezTo>
                  <a:cubicBezTo>
                    <a:pt x="1" y="1758"/>
                    <a:pt x="22" y="1025"/>
                    <a:pt x="105" y="272"/>
                  </a:cubicBezTo>
                  <a:cubicBezTo>
                    <a:pt x="126" y="147"/>
                    <a:pt x="231" y="0"/>
                    <a:pt x="419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809950" y="3270075"/>
              <a:ext cx="46575" cy="23575"/>
            </a:xfrm>
            <a:custGeom>
              <a:avLst/>
              <a:gdLst/>
              <a:ahLst/>
              <a:cxnLst/>
              <a:rect l="l" t="t" r="r" b="b"/>
              <a:pathLst>
                <a:path w="1863" h="943" extrusionOk="0">
                  <a:moveTo>
                    <a:pt x="1863" y="1"/>
                  </a:moveTo>
                  <a:cubicBezTo>
                    <a:pt x="1632" y="566"/>
                    <a:pt x="1632" y="566"/>
                    <a:pt x="1005" y="942"/>
                  </a:cubicBezTo>
                  <a:cubicBezTo>
                    <a:pt x="691" y="838"/>
                    <a:pt x="377" y="712"/>
                    <a:pt x="0" y="566"/>
                  </a:cubicBezTo>
                  <a:cubicBezTo>
                    <a:pt x="586" y="189"/>
                    <a:pt x="942" y="85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19975" y="2958325"/>
              <a:ext cx="18325" cy="57575"/>
            </a:xfrm>
            <a:custGeom>
              <a:avLst/>
              <a:gdLst/>
              <a:ahLst/>
              <a:cxnLst/>
              <a:rect l="l" t="t" r="r" b="b"/>
              <a:pathLst>
                <a:path w="733" h="2303" extrusionOk="0">
                  <a:moveTo>
                    <a:pt x="524" y="2302"/>
                  </a:moveTo>
                  <a:cubicBezTo>
                    <a:pt x="21" y="1549"/>
                    <a:pt x="0" y="837"/>
                    <a:pt x="63" y="0"/>
                  </a:cubicBezTo>
                  <a:cubicBezTo>
                    <a:pt x="210" y="147"/>
                    <a:pt x="335" y="210"/>
                    <a:pt x="356" y="314"/>
                  </a:cubicBezTo>
                  <a:cubicBezTo>
                    <a:pt x="419" y="649"/>
                    <a:pt x="482" y="963"/>
                    <a:pt x="628" y="1277"/>
                  </a:cubicBezTo>
                  <a:cubicBezTo>
                    <a:pt x="733" y="1549"/>
                    <a:pt x="712" y="1863"/>
                    <a:pt x="524" y="2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611700" y="2870450"/>
              <a:ext cx="264700" cy="305500"/>
            </a:xfrm>
            <a:custGeom>
              <a:avLst/>
              <a:gdLst/>
              <a:ahLst/>
              <a:cxnLst/>
              <a:rect l="l" t="t" r="r" b="b"/>
              <a:pathLst>
                <a:path w="10588" h="12220" extrusionOk="0">
                  <a:moveTo>
                    <a:pt x="10525" y="3243"/>
                  </a:moveTo>
                  <a:cubicBezTo>
                    <a:pt x="10441" y="2093"/>
                    <a:pt x="9897" y="816"/>
                    <a:pt x="8558" y="774"/>
                  </a:cubicBezTo>
                  <a:cubicBezTo>
                    <a:pt x="8202" y="733"/>
                    <a:pt x="7826" y="816"/>
                    <a:pt x="7491" y="942"/>
                  </a:cubicBezTo>
                  <a:cubicBezTo>
                    <a:pt x="6508" y="0"/>
                    <a:pt x="4896" y="628"/>
                    <a:pt x="3997" y="1402"/>
                  </a:cubicBezTo>
                  <a:cubicBezTo>
                    <a:pt x="2762" y="879"/>
                    <a:pt x="1172" y="1235"/>
                    <a:pt x="670" y="2553"/>
                  </a:cubicBezTo>
                  <a:cubicBezTo>
                    <a:pt x="0" y="4269"/>
                    <a:pt x="691" y="6235"/>
                    <a:pt x="1402" y="7826"/>
                  </a:cubicBezTo>
                  <a:cubicBezTo>
                    <a:pt x="2239" y="9730"/>
                    <a:pt x="3662" y="11487"/>
                    <a:pt x="5691" y="12136"/>
                  </a:cubicBezTo>
                  <a:cubicBezTo>
                    <a:pt x="5964" y="12220"/>
                    <a:pt x="6173" y="11906"/>
                    <a:pt x="6047" y="11676"/>
                  </a:cubicBezTo>
                  <a:cubicBezTo>
                    <a:pt x="5712" y="11090"/>
                    <a:pt x="5210" y="10755"/>
                    <a:pt x="4855" y="10211"/>
                  </a:cubicBezTo>
                  <a:cubicBezTo>
                    <a:pt x="4269" y="9416"/>
                    <a:pt x="3704" y="8642"/>
                    <a:pt x="3202" y="7805"/>
                  </a:cubicBezTo>
                  <a:cubicBezTo>
                    <a:pt x="2741" y="6989"/>
                    <a:pt x="1026" y="2574"/>
                    <a:pt x="3097" y="2888"/>
                  </a:cubicBezTo>
                  <a:cubicBezTo>
                    <a:pt x="2888" y="3829"/>
                    <a:pt x="3097" y="4875"/>
                    <a:pt x="3432" y="5691"/>
                  </a:cubicBezTo>
                  <a:cubicBezTo>
                    <a:pt x="3976" y="6905"/>
                    <a:pt x="6256" y="7156"/>
                    <a:pt x="6340" y="5503"/>
                  </a:cubicBezTo>
                  <a:cubicBezTo>
                    <a:pt x="6382" y="4478"/>
                    <a:pt x="6005" y="3306"/>
                    <a:pt x="5315" y="2406"/>
                  </a:cubicBezTo>
                  <a:cubicBezTo>
                    <a:pt x="5608" y="2155"/>
                    <a:pt x="5964" y="1988"/>
                    <a:pt x="6256" y="2093"/>
                  </a:cubicBezTo>
                  <a:cubicBezTo>
                    <a:pt x="6173" y="2302"/>
                    <a:pt x="6131" y="2553"/>
                    <a:pt x="6110" y="2783"/>
                  </a:cubicBezTo>
                  <a:cubicBezTo>
                    <a:pt x="6026" y="3955"/>
                    <a:pt x="6256" y="5587"/>
                    <a:pt x="7637" y="5817"/>
                  </a:cubicBezTo>
                  <a:cubicBezTo>
                    <a:pt x="7993" y="5859"/>
                    <a:pt x="8349" y="5754"/>
                    <a:pt x="8558" y="5482"/>
                  </a:cubicBezTo>
                  <a:cubicBezTo>
                    <a:pt x="8307" y="6340"/>
                    <a:pt x="8098" y="7219"/>
                    <a:pt x="8160" y="8119"/>
                  </a:cubicBezTo>
                  <a:cubicBezTo>
                    <a:pt x="8119" y="8223"/>
                    <a:pt x="8056" y="8349"/>
                    <a:pt x="8035" y="8474"/>
                  </a:cubicBezTo>
                  <a:cubicBezTo>
                    <a:pt x="7888" y="9039"/>
                    <a:pt x="7930" y="9897"/>
                    <a:pt x="8119" y="10420"/>
                  </a:cubicBezTo>
                  <a:cubicBezTo>
                    <a:pt x="8349" y="11048"/>
                    <a:pt x="9165" y="11048"/>
                    <a:pt x="9395" y="10420"/>
                  </a:cubicBezTo>
                  <a:cubicBezTo>
                    <a:pt x="9583" y="9897"/>
                    <a:pt x="9521" y="9353"/>
                    <a:pt x="9521" y="8830"/>
                  </a:cubicBezTo>
                  <a:cubicBezTo>
                    <a:pt x="9583" y="8746"/>
                    <a:pt x="9646" y="8642"/>
                    <a:pt x="9667" y="8537"/>
                  </a:cubicBezTo>
                  <a:cubicBezTo>
                    <a:pt x="9834" y="7616"/>
                    <a:pt x="9897" y="6675"/>
                    <a:pt x="10169" y="5754"/>
                  </a:cubicBezTo>
                  <a:cubicBezTo>
                    <a:pt x="10399" y="4980"/>
                    <a:pt x="10588" y="4164"/>
                    <a:pt x="10525" y="3243"/>
                  </a:cubicBezTo>
                  <a:close/>
                  <a:moveTo>
                    <a:pt x="8349" y="2281"/>
                  </a:moveTo>
                  <a:cubicBezTo>
                    <a:pt x="8600" y="2281"/>
                    <a:pt x="8851" y="2386"/>
                    <a:pt x="8935" y="2658"/>
                  </a:cubicBezTo>
                  <a:cubicBezTo>
                    <a:pt x="9081" y="3181"/>
                    <a:pt x="9123" y="3725"/>
                    <a:pt x="8956" y="4248"/>
                  </a:cubicBezTo>
                  <a:cubicBezTo>
                    <a:pt x="8872" y="4499"/>
                    <a:pt x="8830" y="4750"/>
                    <a:pt x="8746" y="5001"/>
                  </a:cubicBezTo>
                  <a:cubicBezTo>
                    <a:pt x="8851" y="4185"/>
                    <a:pt x="8704" y="3181"/>
                    <a:pt x="8349" y="2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04450" y="2734450"/>
              <a:ext cx="428450" cy="582225"/>
            </a:xfrm>
            <a:custGeom>
              <a:avLst/>
              <a:gdLst/>
              <a:ahLst/>
              <a:cxnLst/>
              <a:rect l="l" t="t" r="r" b="b"/>
              <a:pathLst>
                <a:path w="17138" h="23289" extrusionOk="0">
                  <a:moveTo>
                    <a:pt x="14627" y="16174"/>
                  </a:moveTo>
                  <a:cubicBezTo>
                    <a:pt x="14982" y="16718"/>
                    <a:pt x="15171" y="17220"/>
                    <a:pt x="15212" y="17848"/>
                  </a:cubicBezTo>
                  <a:cubicBezTo>
                    <a:pt x="15233" y="18308"/>
                    <a:pt x="15505" y="18810"/>
                    <a:pt x="15735" y="19229"/>
                  </a:cubicBezTo>
                  <a:cubicBezTo>
                    <a:pt x="15966" y="19668"/>
                    <a:pt x="15882" y="20087"/>
                    <a:pt x="15861" y="20547"/>
                  </a:cubicBezTo>
                  <a:cubicBezTo>
                    <a:pt x="15861" y="20652"/>
                    <a:pt x="15735" y="20777"/>
                    <a:pt x="15631" y="20861"/>
                  </a:cubicBezTo>
                  <a:cubicBezTo>
                    <a:pt x="15505" y="20924"/>
                    <a:pt x="15317" y="20986"/>
                    <a:pt x="15171" y="21028"/>
                  </a:cubicBezTo>
                  <a:cubicBezTo>
                    <a:pt x="15066" y="21321"/>
                    <a:pt x="14940" y="21551"/>
                    <a:pt x="14919" y="21844"/>
                  </a:cubicBezTo>
                  <a:cubicBezTo>
                    <a:pt x="14836" y="22347"/>
                    <a:pt x="14480" y="22598"/>
                    <a:pt x="14124" y="22870"/>
                  </a:cubicBezTo>
                  <a:cubicBezTo>
                    <a:pt x="13769" y="23142"/>
                    <a:pt x="13329" y="23288"/>
                    <a:pt x="12890" y="23183"/>
                  </a:cubicBezTo>
                  <a:cubicBezTo>
                    <a:pt x="12492" y="23079"/>
                    <a:pt x="12074" y="22932"/>
                    <a:pt x="11781" y="22619"/>
                  </a:cubicBezTo>
                  <a:cubicBezTo>
                    <a:pt x="11655" y="22493"/>
                    <a:pt x="11509" y="22347"/>
                    <a:pt x="11404" y="22179"/>
                  </a:cubicBezTo>
                  <a:cubicBezTo>
                    <a:pt x="11028" y="22179"/>
                    <a:pt x="10714" y="22221"/>
                    <a:pt x="10358" y="22179"/>
                  </a:cubicBezTo>
                  <a:cubicBezTo>
                    <a:pt x="10044" y="22158"/>
                    <a:pt x="9919" y="22012"/>
                    <a:pt x="9898" y="21719"/>
                  </a:cubicBezTo>
                  <a:cubicBezTo>
                    <a:pt x="9877" y="21405"/>
                    <a:pt x="9898" y="21112"/>
                    <a:pt x="9898" y="20819"/>
                  </a:cubicBezTo>
                  <a:cubicBezTo>
                    <a:pt x="9709" y="20694"/>
                    <a:pt x="9521" y="20610"/>
                    <a:pt x="9396" y="20484"/>
                  </a:cubicBezTo>
                  <a:cubicBezTo>
                    <a:pt x="9291" y="20401"/>
                    <a:pt x="9186" y="20275"/>
                    <a:pt x="9186" y="20150"/>
                  </a:cubicBezTo>
                  <a:cubicBezTo>
                    <a:pt x="9165" y="19773"/>
                    <a:pt x="9207" y="19375"/>
                    <a:pt x="8935" y="19062"/>
                  </a:cubicBezTo>
                  <a:cubicBezTo>
                    <a:pt x="8956" y="18685"/>
                    <a:pt x="8977" y="18308"/>
                    <a:pt x="8998" y="17869"/>
                  </a:cubicBezTo>
                  <a:cubicBezTo>
                    <a:pt x="8412" y="18015"/>
                    <a:pt x="7889" y="17639"/>
                    <a:pt x="7282" y="17471"/>
                  </a:cubicBezTo>
                  <a:cubicBezTo>
                    <a:pt x="7115" y="17429"/>
                    <a:pt x="6989" y="17325"/>
                    <a:pt x="6864" y="17241"/>
                  </a:cubicBezTo>
                  <a:cubicBezTo>
                    <a:pt x="6383" y="16906"/>
                    <a:pt x="5922" y="16551"/>
                    <a:pt x="5420" y="16237"/>
                  </a:cubicBezTo>
                  <a:cubicBezTo>
                    <a:pt x="5085" y="16028"/>
                    <a:pt x="4813" y="15777"/>
                    <a:pt x="4583" y="15463"/>
                  </a:cubicBezTo>
                  <a:cubicBezTo>
                    <a:pt x="3955" y="14647"/>
                    <a:pt x="3349" y="13789"/>
                    <a:pt x="2616" y="13077"/>
                  </a:cubicBezTo>
                  <a:cubicBezTo>
                    <a:pt x="2386" y="12868"/>
                    <a:pt x="2261" y="12533"/>
                    <a:pt x="2135" y="12240"/>
                  </a:cubicBezTo>
                  <a:cubicBezTo>
                    <a:pt x="1968" y="11843"/>
                    <a:pt x="1821" y="11466"/>
                    <a:pt x="1528" y="11152"/>
                  </a:cubicBezTo>
                  <a:cubicBezTo>
                    <a:pt x="922" y="10441"/>
                    <a:pt x="670" y="9604"/>
                    <a:pt x="461" y="8746"/>
                  </a:cubicBezTo>
                  <a:cubicBezTo>
                    <a:pt x="357" y="8265"/>
                    <a:pt x="252" y="7826"/>
                    <a:pt x="147" y="7344"/>
                  </a:cubicBezTo>
                  <a:cubicBezTo>
                    <a:pt x="85" y="7093"/>
                    <a:pt x="43" y="6800"/>
                    <a:pt x="43" y="6507"/>
                  </a:cubicBezTo>
                  <a:cubicBezTo>
                    <a:pt x="1" y="5963"/>
                    <a:pt x="43" y="5398"/>
                    <a:pt x="43" y="4833"/>
                  </a:cubicBezTo>
                  <a:cubicBezTo>
                    <a:pt x="43" y="4143"/>
                    <a:pt x="273" y="3536"/>
                    <a:pt x="796" y="3055"/>
                  </a:cubicBezTo>
                  <a:cubicBezTo>
                    <a:pt x="1528" y="2385"/>
                    <a:pt x="2365" y="1800"/>
                    <a:pt x="3286" y="1381"/>
                  </a:cubicBezTo>
                  <a:cubicBezTo>
                    <a:pt x="3307" y="1381"/>
                    <a:pt x="3328" y="1360"/>
                    <a:pt x="3349" y="1360"/>
                  </a:cubicBezTo>
                  <a:cubicBezTo>
                    <a:pt x="4981" y="544"/>
                    <a:pt x="6738" y="272"/>
                    <a:pt x="8517" y="63"/>
                  </a:cubicBezTo>
                  <a:cubicBezTo>
                    <a:pt x="8998" y="0"/>
                    <a:pt x="9500" y="0"/>
                    <a:pt x="10002" y="84"/>
                  </a:cubicBezTo>
                  <a:cubicBezTo>
                    <a:pt x="10735" y="188"/>
                    <a:pt x="11488" y="335"/>
                    <a:pt x="12220" y="481"/>
                  </a:cubicBezTo>
                  <a:cubicBezTo>
                    <a:pt x="12597" y="523"/>
                    <a:pt x="12911" y="691"/>
                    <a:pt x="13225" y="900"/>
                  </a:cubicBezTo>
                  <a:cubicBezTo>
                    <a:pt x="13643" y="1172"/>
                    <a:pt x="14062" y="1444"/>
                    <a:pt x="14501" y="1674"/>
                  </a:cubicBezTo>
                  <a:cubicBezTo>
                    <a:pt x="14794" y="1841"/>
                    <a:pt x="15045" y="2051"/>
                    <a:pt x="15233" y="2323"/>
                  </a:cubicBezTo>
                  <a:cubicBezTo>
                    <a:pt x="15380" y="2595"/>
                    <a:pt x="15568" y="2846"/>
                    <a:pt x="15756" y="3097"/>
                  </a:cubicBezTo>
                  <a:cubicBezTo>
                    <a:pt x="16217" y="3662"/>
                    <a:pt x="16489" y="4310"/>
                    <a:pt x="16677" y="5022"/>
                  </a:cubicBezTo>
                  <a:cubicBezTo>
                    <a:pt x="16991" y="6152"/>
                    <a:pt x="17137" y="7302"/>
                    <a:pt x="17137" y="8474"/>
                  </a:cubicBezTo>
                  <a:cubicBezTo>
                    <a:pt x="17137" y="9604"/>
                    <a:pt x="16907" y="10671"/>
                    <a:pt x="16698" y="11780"/>
                  </a:cubicBezTo>
                  <a:cubicBezTo>
                    <a:pt x="16426" y="13245"/>
                    <a:pt x="15756" y="14500"/>
                    <a:pt x="15024" y="15756"/>
                  </a:cubicBezTo>
                  <a:cubicBezTo>
                    <a:pt x="14836" y="15839"/>
                    <a:pt x="14731" y="15986"/>
                    <a:pt x="14627" y="16174"/>
                  </a:cubicBezTo>
                  <a:close/>
                  <a:moveTo>
                    <a:pt x="13622" y="15442"/>
                  </a:moveTo>
                  <a:cubicBezTo>
                    <a:pt x="13957" y="15337"/>
                    <a:pt x="14062" y="15065"/>
                    <a:pt x="14187" y="14856"/>
                  </a:cubicBezTo>
                  <a:cubicBezTo>
                    <a:pt x="15212" y="13245"/>
                    <a:pt x="15735" y="11466"/>
                    <a:pt x="15924" y="9583"/>
                  </a:cubicBezTo>
                  <a:cubicBezTo>
                    <a:pt x="16049" y="8118"/>
                    <a:pt x="16070" y="6633"/>
                    <a:pt x="15547" y="5189"/>
                  </a:cubicBezTo>
                  <a:cubicBezTo>
                    <a:pt x="15443" y="4248"/>
                    <a:pt x="14773" y="3620"/>
                    <a:pt x="14292" y="2846"/>
                  </a:cubicBezTo>
                  <a:cubicBezTo>
                    <a:pt x="14062" y="2469"/>
                    <a:pt x="13622" y="2385"/>
                    <a:pt x="13267" y="2176"/>
                  </a:cubicBezTo>
                  <a:cubicBezTo>
                    <a:pt x="13162" y="2092"/>
                    <a:pt x="13036" y="2051"/>
                    <a:pt x="12932" y="1946"/>
                  </a:cubicBezTo>
                  <a:cubicBezTo>
                    <a:pt x="12471" y="1486"/>
                    <a:pt x="11886" y="1339"/>
                    <a:pt x="11279" y="1235"/>
                  </a:cubicBezTo>
                  <a:cubicBezTo>
                    <a:pt x="10839" y="1151"/>
                    <a:pt x="10400" y="1109"/>
                    <a:pt x="9981" y="1025"/>
                  </a:cubicBezTo>
                  <a:cubicBezTo>
                    <a:pt x="9396" y="921"/>
                    <a:pt x="8810" y="921"/>
                    <a:pt x="8224" y="1025"/>
                  </a:cubicBezTo>
                  <a:cubicBezTo>
                    <a:pt x="7513" y="1151"/>
                    <a:pt x="6780" y="1256"/>
                    <a:pt x="6069" y="1402"/>
                  </a:cubicBezTo>
                  <a:cubicBezTo>
                    <a:pt x="5797" y="1444"/>
                    <a:pt x="5483" y="1528"/>
                    <a:pt x="5190" y="1632"/>
                  </a:cubicBezTo>
                  <a:cubicBezTo>
                    <a:pt x="4646" y="1841"/>
                    <a:pt x="4081" y="2051"/>
                    <a:pt x="3558" y="2281"/>
                  </a:cubicBezTo>
                  <a:cubicBezTo>
                    <a:pt x="2805" y="2616"/>
                    <a:pt x="2093" y="3097"/>
                    <a:pt x="1466" y="3662"/>
                  </a:cubicBezTo>
                  <a:cubicBezTo>
                    <a:pt x="1110" y="3976"/>
                    <a:pt x="942" y="4373"/>
                    <a:pt x="942" y="4854"/>
                  </a:cubicBezTo>
                  <a:cubicBezTo>
                    <a:pt x="942" y="5838"/>
                    <a:pt x="901" y="6863"/>
                    <a:pt x="1214" y="7826"/>
                  </a:cubicBezTo>
                  <a:cubicBezTo>
                    <a:pt x="1298" y="8035"/>
                    <a:pt x="1298" y="8265"/>
                    <a:pt x="1340" y="8474"/>
                  </a:cubicBezTo>
                  <a:cubicBezTo>
                    <a:pt x="1528" y="9165"/>
                    <a:pt x="1738" y="9813"/>
                    <a:pt x="2177" y="10399"/>
                  </a:cubicBezTo>
                  <a:cubicBezTo>
                    <a:pt x="2512" y="10818"/>
                    <a:pt x="2784" y="11257"/>
                    <a:pt x="2930" y="11780"/>
                  </a:cubicBezTo>
                  <a:cubicBezTo>
                    <a:pt x="3035" y="12073"/>
                    <a:pt x="3181" y="12324"/>
                    <a:pt x="3411" y="12533"/>
                  </a:cubicBezTo>
                  <a:cubicBezTo>
                    <a:pt x="3955" y="13036"/>
                    <a:pt x="4395" y="13580"/>
                    <a:pt x="4792" y="14186"/>
                  </a:cubicBezTo>
                  <a:cubicBezTo>
                    <a:pt x="5232" y="14856"/>
                    <a:pt x="5818" y="15442"/>
                    <a:pt x="6529" y="15839"/>
                  </a:cubicBezTo>
                  <a:cubicBezTo>
                    <a:pt x="6676" y="15902"/>
                    <a:pt x="6801" y="16007"/>
                    <a:pt x="6906" y="16111"/>
                  </a:cubicBezTo>
                  <a:cubicBezTo>
                    <a:pt x="7324" y="16593"/>
                    <a:pt x="7889" y="16844"/>
                    <a:pt x="8433" y="17137"/>
                  </a:cubicBezTo>
                  <a:cubicBezTo>
                    <a:pt x="8559" y="17095"/>
                    <a:pt x="8663" y="17032"/>
                    <a:pt x="8789" y="16948"/>
                  </a:cubicBezTo>
                  <a:cubicBezTo>
                    <a:pt x="8893" y="16906"/>
                    <a:pt x="9082" y="17011"/>
                    <a:pt x="9103" y="16885"/>
                  </a:cubicBezTo>
                  <a:cubicBezTo>
                    <a:pt x="8726" y="16362"/>
                    <a:pt x="8370" y="15881"/>
                    <a:pt x="8015" y="15379"/>
                  </a:cubicBezTo>
                  <a:cubicBezTo>
                    <a:pt x="7910" y="15233"/>
                    <a:pt x="7826" y="15023"/>
                    <a:pt x="7701" y="14919"/>
                  </a:cubicBezTo>
                  <a:cubicBezTo>
                    <a:pt x="7261" y="14500"/>
                    <a:pt x="7052" y="13977"/>
                    <a:pt x="6843" y="13391"/>
                  </a:cubicBezTo>
                  <a:cubicBezTo>
                    <a:pt x="6487" y="12408"/>
                    <a:pt x="6132" y="11403"/>
                    <a:pt x="5797" y="10420"/>
                  </a:cubicBezTo>
                  <a:cubicBezTo>
                    <a:pt x="5546" y="9730"/>
                    <a:pt x="5441" y="8997"/>
                    <a:pt x="5504" y="8265"/>
                  </a:cubicBezTo>
                  <a:cubicBezTo>
                    <a:pt x="5525" y="7888"/>
                    <a:pt x="5713" y="7616"/>
                    <a:pt x="6048" y="7512"/>
                  </a:cubicBezTo>
                  <a:cubicBezTo>
                    <a:pt x="6320" y="7428"/>
                    <a:pt x="6592" y="7386"/>
                    <a:pt x="6864" y="7386"/>
                  </a:cubicBezTo>
                  <a:cubicBezTo>
                    <a:pt x="8203" y="7323"/>
                    <a:pt x="7847" y="7491"/>
                    <a:pt x="8684" y="6654"/>
                  </a:cubicBezTo>
                  <a:cubicBezTo>
                    <a:pt x="9061" y="6277"/>
                    <a:pt x="9500" y="6068"/>
                    <a:pt x="10044" y="6110"/>
                  </a:cubicBezTo>
                  <a:cubicBezTo>
                    <a:pt x="10316" y="6131"/>
                    <a:pt x="10546" y="6131"/>
                    <a:pt x="10818" y="6110"/>
                  </a:cubicBezTo>
                  <a:cubicBezTo>
                    <a:pt x="11195" y="6068"/>
                    <a:pt x="11509" y="6173"/>
                    <a:pt x="11781" y="6486"/>
                  </a:cubicBezTo>
                  <a:cubicBezTo>
                    <a:pt x="11990" y="6758"/>
                    <a:pt x="12241" y="6863"/>
                    <a:pt x="12597" y="6842"/>
                  </a:cubicBezTo>
                  <a:cubicBezTo>
                    <a:pt x="12974" y="6779"/>
                    <a:pt x="13287" y="6947"/>
                    <a:pt x="13559" y="7219"/>
                  </a:cubicBezTo>
                  <a:cubicBezTo>
                    <a:pt x="13685" y="7386"/>
                    <a:pt x="13852" y="7491"/>
                    <a:pt x="13978" y="7637"/>
                  </a:cubicBezTo>
                  <a:cubicBezTo>
                    <a:pt x="14606" y="8307"/>
                    <a:pt x="15003" y="9018"/>
                    <a:pt x="14919" y="9981"/>
                  </a:cubicBezTo>
                  <a:cubicBezTo>
                    <a:pt x="14899" y="10315"/>
                    <a:pt x="14919" y="10650"/>
                    <a:pt x="14919" y="10964"/>
                  </a:cubicBezTo>
                  <a:cubicBezTo>
                    <a:pt x="14919" y="11152"/>
                    <a:pt x="14899" y="11362"/>
                    <a:pt x="14836" y="11550"/>
                  </a:cubicBezTo>
                  <a:cubicBezTo>
                    <a:pt x="14606" y="12199"/>
                    <a:pt x="14396" y="12868"/>
                    <a:pt x="14103" y="13496"/>
                  </a:cubicBezTo>
                  <a:cubicBezTo>
                    <a:pt x="13831" y="14082"/>
                    <a:pt x="13643" y="14709"/>
                    <a:pt x="13622" y="15442"/>
                  </a:cubicBezTo>
                  <a:close/>
                  <a:moveTo>
                    <a:pt x="12743" y="7805"/>
                  </a:moveTo>
                  <a:cubicBezTo>
                    <a:pt x="12722" y="7888"/>
                    <a:pt x="12702" y="7930"/>
                    <a:pt x="12722" y="7993"/>
                  </a:cubicBezTo>
                  <a:cubicBezTo>
                    <a:pt x="13015" y="8788"/>
                    <a:pt x="12911" y="9625"/>
                    <a:pt x="12911" y="10462"/>
                  </a:cubicBezTo>
                  <a:cubicBezTo>
                    <a:pt x="12911" y="10755"/>
                    <a:pt x="12848" y="11027"/>
                    <a:pt x="12639" y="11236"/>
                  </a:cubicBezTo>
                  <a:cubicBezTo>
                    <a:pt x="12534" y="11341"/>
                    <a:pt x="12471" y="11508"/>
                    <a:pt x="12367" y="11655"/>
                  </a:cubicBezTo>
                  <a:cubicBezTo>
                    <a:pt x="12116" y="11989"/>
                    <a:pt x="11739" y="12073"/>
                    <a:pt x="11425" y="11801"/>
                  </a:cubicBezTo>
                  <a:cubicBezTo>
                    <a:pt x="11258" y="11675"/>
                    <a:pt x="11153" y="11508"/>
                    <a:pt x="11049" y="11362"/>
                  </a:cubicBezTo>
                  <a:cubicBezTo>
                    <a:pt x="10714" y="10734"/>
                    <a:pt x="10505" y="10064"/>
                    <a:pt x="10505" y="9374"/>
                  </a:cubicBezTo>
                  <a:cubicBezTo>
                    <a:pt x="10505" y="8579"/>
                    <a:pt x="10400" y="7805"/>
                    <a:pt x="10965" y="7156"/>
                  </a:cubicBezTo>
                  <a:cubicBezTo>
                    <a:pt x="11007" y="7114"/>
                    <a:pt x="10965" y="7051"/>
                    <a:pt x="11007" y="6989"/>
                  </a:cubicBezTo>
                  <a:cubicBezTo>
                    <a:pt x="9668" y="6842"/>
                    <a:pt x="9354" y="6968"/>
                    <a:pt x="8852" y="7909"/>
                  </a:cubicBezTo>
                  <a:cubicBezTo>
                    <a:pt x="8914" y="7951"/>
                    <a:pt x="8977" y="7993"/>
                    <a:pt x="9040" y="8035"/>
                  </a:cubicBezTo>
                  <a:cubicBezTo>
                    <a:pt x="9500" y="8370"/>
                    <a:pt x="9814" y="8830"/>
                    <a:pt x="9877" y="9416"/>
                  </a:cubicBezTo>
                  <a:cubicBezTo>
                    <a:pt x="9877" y="9520"/>
                    <a:pt x="9961" y="9625"/>
                    <a:pt x="10002" y="9730"/>
                  </a:cubicBezTo>
                  <a:cubicBezTo>
                    <a:pt x="10212" y="10211"/>
                    <a:pt x="10170" y="10734"/>
                    <a:pt x="10107" y="11236"/>
                  </a:cubicBezTo>
                  <a:cubicBezTo>
                    <a:pt x="10065" y="11675"/>
                    <a:pt x="9709" y="11968"/>
                    <a:pt x="9333" y="12136"/>
                  </a:cubicBezTo>
                  <a:cubicBezTo>
                    <a:pt x="9061" y="12240"/>
                    <a:pt x="8747" y="12199"/>
                    <a:pt x="8559" y="11989"/>
                  </a:cubicBezTo>
                  <a:cubicBezTo>
                    <a:pt x="8412" y="11801"/>
                    <a:pt x="8245" y="11592"/>
                    <a:pt x="8140" y="11362"/>
                  </a:cubicBezTo>
                  <a:cubicBezTo>
                    <a:pt x="7910" y="10839"/>
                    <a:pt x="7785" y="10315"/>
                    <a:pt x="7785" y="9730"/>
                  </a:cubicBezTo>
                  <a:lnTo>
                    <a:pt x="7785" y="8642"/>
                  </a:lnTo>
                  <a:cubicBezTo>
                    <a:pt x="7785" y="8474"/>
                    <a:pt x="7701" y="8328"/>
                    <a:pt x="7680" y="8202"/>
                  </a:cubicBezTo>
                  <a:cubicBezTo>
                    <a:pt x="6885" y="8118"/>
                    <a:pt x="6885" y="8118"/>
                    <a:pt x="6424" y="8265"/>
                  </a:cubicBezTo>
                  <a:cubicBezTo>
                    <a:pt x="6236" y="8976"/>
                    <a:pt x="6362" y="9416"/>
                    <a:pt x="6571" y="10085"/>
                  </a:cubicBezTo>
                  <a:cubicBezTo>
                    <a:pt x="6927" y="11069"/>
                    <a:pt x="7303" y="12073"/>
                    <a:pt x="7659" y="13056"/>
                  </a:cubicBezTo>
                  <a:cubicBezTo>
                    <a:pt x="7826" y="13559"/>
                    <a:pt x="8015" y="14061"/>
                    <a:pt x="8412" y="14416"/>
                  </a:cubicBezTo>
                  <a:cubicBezTo>
                    <a:pt x="8559" y="14584"/>
                    <a:pt x="8663" y="14793"/>
                    <a:pt x="8768" y="14960"/>
                  </a:cubicBezTo>
                  <a:cubicBezTo>
                    <a:pt x="9186" y="15693"/>
                    <a:pt x="9689" y="16362"/>
                    <a:pt x="10484" y="16781"/>
                  </a:cubicBezTo>
                  <a:cubicBezTo>
                    <a:pt x="11111" y="16383"/>
                    <a:pt x="11886" y="16279"/>
                    <a:pt x="12471" y="15777"/>
                  </a:cubicBezTo>
                  <a:cubicBezTo>
                    <a:pt x="12492" y="15567"/>
                    <a:pt x="12492" y="15337"/>
                    <a:pt x="12576" y="15128"/>
                  </a:cubicBezTo>
                  <a:cubicBezTo>
                    <a:pt x="12953" y="13956"/>
                    <a:pt x="13371" y="12764"/>
                    <a:pt x="13831" y="11592"/>
                  </a:cubicBezTo>
                  <a:cubicBezTo>
                    <a:pt x="13957" y="11257"/>
                    <a:pt x="14041" y="10922"/>
                    <a:pt x="14041" y="10546"/>
                  </a:cubicBezTo>
                  <a:cubicBezTo>
                    <a:pt x="14041" y="10315"/>
                    <a:pt x="13999" y="10106"/>
                    <a:pt x="14041" y="9876"/>
                  </a:cubicBezTo>
                  <a:cubicBezTo>
                    <a:pt x="14083" y="9269"/>
                    <a:pt x="13831" y="8767"/>
                    <a:pt x="13434" y="8349"/>
                  </a:cubicBezTo>
                  <a:cubicBezTo>
                    <a:pt x="13246" y="8139"/>
                    <a:pt x="13057" y="7846"/>
                    <a:pt x="12743" y="7805"/>
                  </a:cubicBezTo>
                  <a:close/>
                  <a:moveTo>
                    <a:pt x="13957" y="16634"/>
                  </a:moveTo>
                  <a:cubicBezTo>
                    <a:pt x="13476" y="16697"/>
                    <a:pt x="13162" y="16718"/>
                    <a:pt x="12827" y="16781"/>
                  </a:cubicBezTo>
                  <a:cubicBezTo>
                    <a:pt x="12702" y="16802"/>
                    <a:pt x="12534" y="16823"/>
                    <a:pt x="12430" y="16885"/>
                  </a:cubicBezTo>
                  <a:cubicBezTo>
                    <a:pt x="11634" y="17220"/>
                    <a:pt x="10818" y="17576"/>
                    <a:pt x="10002" y="17953"/>
                  </a:cubicBezTo>
                  <a:cubicBezTo>
                    <a:pt x="9772" y="18057"/>
                    <a:pt x="9584" y="18204"/>
                    <a:pt x="9605" y="18518"/>
                  </a:cubicBezTo>
                  <a:cubicBezTo>
                    <a:pt x="10191" y="18685"/>
                    <a:pt x="10337" y="18706"/>
                    <a:pt x="10735" y="18559"/>
                  </a:cubicBezTo>
                  <a:cubicBezTo>
                    <a:pt x="11049" y="18413"/>
                    <a:pt x="11362" y="18371"/>
                    <a:pt x="11697" y="18371"/>
                  </a:cubicBezTo>
                  <a:cubicBezTo>
                    <a:pt x="11948" y="18371"/>
                    <a:pt x="12199" y="18287"/>
                    <a:pt x="12430" y="18204"/>
                  </a:cubicBezTo>
                  <a:cubicBezTo>
                    <a:pt x="12639" y="18162"/>
                    <a:pt x="12848" y="18078"/>
                    <a:pt x="13099" y="18057"/>
                  </a:cubicBezTo>
                  <a:cubicBezTo>
                    <a:pt x="13539" y="17994"/>
                    <a:pt x="13957" y="17827"/>
                    <a:pt x="14292" y="17534"/>
                  </a:cubicBezTo>
                  <a:cubicBezTo>
                    <a:pt x="14292" y="17450"/>
                    <a:pt x="14355" y="17346"/>
                    <a:pt x="14313" y="17304"/>
                  </a:cubicBezTo>
                  <a:cubicBezTo>
                    <a:pt x="14208" y="17032"/>
                    <a:pt x="14083" y="16844"/>
                    <a:pt x="13957" y="16634"/>
                  </a:cubicBezTo>
                  <a:close/>
                  <a:moveTo>
                    <a:pt x="10609" y="21321"/>
                  </a:moveTo>
                  <a:cubicBezTo>
                    <a:pt x="11216" y="21196"/>
                    <a:pt x="11676" y="21112"/>
                    <a:pt x="12178" y="21007"/>
                  </a:cubicBezTo>
                  <a:cubicBezTo>
                    <a:pt x="12681" y="20903"/>
                    <a:pt x="13162" y="20694"/>
                    <a:pt x="13664" y="20568"/>
                  </a:cubicBezTo>
                  <a:cubicBezTo>
                    <a:pt x="14103" y="20442"/>
                    <a:pt x="14668" y="20463"/>
                    <a:pt x="15003" y="20024"/>
                  </a:cubicBezTo>
                  <a:cubicBezTo>
                    <a:pt x="14919" y="19961"/>
                    <a:pt x="14899" y="19919"/>
                    <a:pt x="14836" y="19919"/>
                  </a:cubicBezTo>
                  <a:cubicBezTo>
                    <a:pt x="13957" y="19919"/>
                    <a:pt x="13120" y="20170"/>
                    <a:pt x="12220" y="20275"/>
                  </a:cubicBezTo>
                  <a:cubicBezTo>
                    <a:pt x="11969" y="20296"/>
                    <a:pt x="11697" y="20442"/>
                    <a:pt x="11446" y="20505"/>
                  </a:cubicBezTo>
                  <a:cubicBezTo>
                    <a:pt x="11216" y="20589"/>
                    <a:pt x="10965" y="20652"/>
                    <a:pt x="10735" y="20714"/>
                  </a:cubicBezTo>
                  <a:cubicBezTo>
                    <a:pt x="10693" y="20756"/>
                    <a:pt x="10651" y="20777"/>
                    <a:pt x="10588" y="20819"/>
                  </a:cubicBezTo>
                  <a:cubicBezTo>
                    <a:pt x="10588" y="20966"/>
                    <a:pt x="10609" y="21112"/>
                    <a:pt x="10609" y="21321"/>
                  </a:cubicBezTo>
                  <a:close/>
                  <a:moveTo>
                    <a:pt x="10002" y="19752"/>
                  </a:moveTo>
                  <a:cubicBezTo>
                    <a:pt x="10421" y="19940"/>
                    <a:pt x="10735" y="19878"/>
                    <a:pt x="11111" y="19773"/>
                  </a:cubicBezTo>
                  <a:cubicBezTo>
                    <a:pt x="11551" y="19647"/>
                    <a:pt x="11990" y="19480"/>
                    <a:pt x="12471" y="19417"/>
                  </a:cubicBezTo>
                  <a:cubicBezTo>
                    <a:pt x="13141" y="19271"/>
                    <a:pt x="13831" y="19208"/>
                    <a:pt x="14522" y="19103"/>
                  </a:cubicBezTo>
                  <a:lnTo>
                    <a:pt x="14522" y="18518"/>
                  </a:lnTo>
                  <a:cubicBezTo>
                    <a:pt x="13790" y="18769"/>
                    <a:pt x="13120" y="18957"/>
                    <a:pt x="12430" y="19145"/>
                  </a:cubicBezTo>
                  <a:cubicBezTo>
                    <a:pt x="12325" y="19187"/>
                    <a:pt x="12220" y="19229"/>
                    <a:pt x="12116" y="19208"/>
                  </a:cubicBezTo>
                  <a:cubicBezTo>
                    <a:pt x="11467" y="19103"/>
                    <a:pt x="10902" y="19480"/>
                    <a:pt x="10274" y="19543"/>
                  </a:cubicBezTo>
                  <a:cubicBezTo>
                    <a:pt x="10170" y="19522"/>
                    <a:pt x="10086" y="19647"/>
                    <a:pt x="10002" y="19752"/>
                  </a:cubicBezTo>
                  <a:close/>
                  <a:moveTo>
                    <a:pt x="11739" y="8035"/>
                  </a:moveTo>
                  <a:cubicBezTo>
                    <a:pt x="11551" y="7951"/>
                    <a:pt x="11446" y="8118"/>
                    <a:pt x="11446" y="8223"/>
                  </a:cubicBezTo>
                  <a:cubicBezTo>
                    <a:pt x="11362" y="8976"/>
                    <a:pt x="11342" y="9709"/>
                    <a:pt x="11634" y="10441"/>
                  </a:cubicBezTo>
                  <a:cubicBezTo>
                    <a:pt x="11676" y="10567"/>
                    <a:pt x="11802" y="10650"/>
                    <a:pt x="12011" y="10525"/>
                  </a:cubicBezTo>
                  <a:cubicBezTo>
                    <a:pt x="11990" y="9709"/>
                    <a:pt x="12178" y="8851"/>
                    <a:pt x="11739" y="8035"/>
                  </a:cubicBezTo>
                  <a:close/>
                  <a:moveTo>
                    <a:pt x="14083" y="21426"/>
                  </a:moveTo>
                  <a:cubicBezTo>
                    <a:pt x="13162" y="21510"/>
                    <a:pt x="12806" y="21614"/>
                    <a:pt x="12220" y="21991"/>
                  </a:cubicBezTo>
                  <a:cubicBezTo>
                    <a:pt x="12597" y="22137"/>
                    <a:pt x="12911" y="22263"/>
                    <a:pt x="13225" y="22367"/>
                  </a:cubicBezTo>
                  <a:cubicBezTo>
                    <a:pt x="13852" y="22012"/>
                    <a:pt x="13852" y="22012"/>
                    <a:pt x="14083" y="21426"/>
                  </a:cubicBezTo>
                  <a:close/>
                  <a:moveTo>
                    <a:pt x="9145" y="11257"/>
                  </a:moveTo>
                  <a:cubicBezTo>
                    <a:pt x="9354" y="10839"/>
                    <a:pt x="9375" y="10504"/>
                    <a:pt x="9249" y="10232"/>
                  </a:cubicBezTo>
                  <a:cubicBezTo>
                    <a:pt x="9124" y="9918"/>
                    <a:pt x="9040" y="9604"/>
                    <a:pt x="8977" y="9269"/>
                  </a:cubicBezTo>
                  <a:cubicBezTo>
                    <a:pt x="8956" y="9165"/>
                    <a:pt x="8831" y="9081"/>
                    <a:pt x="8705" y="8955"/>
                  </a:cubicBezTo>
                  <a:cubicBezTo>
                    <a:pt x="8601" y="9771"/>
                    <a:pt x="8642" y="10462"/>
                    <a:pt x="9145" y="11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37500" y="2678475"/>
              <a:ext cx="84775" cy="66450"/>
            </a:xfrm>
            <a:custGeom>
              <a:avLst/>
              <a:gdLst/>
              <a:ahLst/>
              <a:cxnLst/>
              <a:rect l="l" t="t" r="r" b="b"/>
              <a:pathLst>
                <a:path w="3391" h="2658" extrusionOk="0">
                  <a:moveTo>
                    <a:pt x="712" y="0"/>
                  </a:moveTo>
                  <a:cubicBezTo>
                    <a:pt x="1089" y="42"/>
                    <a:pt x="1486" y="147"/>
                    <a:pt x="1675" y="461"/>
                  </a:cubicBezTo>
                  <a:cubicBezTo>
                    <a:pt x="1926" y="858"/>
                    <a:pt x="2281" y="1088"/>
                    <a:pt x="2637" y="1381"/>
                  </a:cubicBezTo>
                  <a:cubicBezTo>
                    <a:pt x="2825" y="1549"/>
                    <a:pt x="3014" y="1716"/>
                    <a:pt x="3181" y="1904"/>
                  </a:cubicBezTo>
                  <a:cubicBezTo>
                    <a:pt x="3369" y="2093"/>
                    <a:pt x="3390" y="2281"/>
                    <a:pt x="3286" y="2427"/>
                  </a:cubicBezTo>
                  <a:cubicBezTo>
                    <a:pt x="3160" y="2595"/>
                    <a:pt x="2909" y="2658"/>
                    <a:pt x="2700" y="2595"/>
                  </a:cubicBezTo>
                  <a:cubicBezTo>
                    <a:pt x="2616" y="2553"/>
                    <a:pt x="2532" y="2511"/>
                    <a:pt x="2491" y="2448"/>
                  </a:cubicBezTo>
                  <a:cubicBezTo>
                    <a:pt x="2135" y="2197"/>
                    <a:pt x="1779" y="1904"/>
                    <a:pt x="1444" y="1653"/>
                  </a:cubicBezTo>
                  <a:cubicBezTo>
                    <a:pt x="1361" y="1570"/>
                    <a:pt x="1256" y="1507"/>
                    <a:pt x="1193" y="1402"/>
                  </a:cubicBezTo>
                  <a:cubicBezTo>
                    <a:pt x="1026" y="1046"/>
                    <a:pt x="733" y="879"/>
                    <a:pt x="356" y="816"/>
                  </a:cubicBezTo>
                  <a:cubicBezTo>
                    <a:pt x="315" y="774"/>
                    <a:pt x="252" y="774"/>
                    <a:pt x="210" y="733"/>
                  </a:cubicBezTo>
                  <a:cubicBezTo>
                    <a:pt x="22" y="628"/>
                    <a:pt x="1" y="251"/>
                    <a:pt x="210" y="189"/>
                  </a:cubicBezTo>
                  <a:cubicBezTo>
                    <a:pt x="356" y="105"/>
                    <a:pt x="545" y="42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853350" y="3366325"/>
              <a:ext cx="72750" cy="94200"/>
            </a:xfrm>
            <a:custGeom>
              <a:avLst/>
              <a:gdLst/>
              <a:ahLst/>
              <a:cxnLst/>
              <a:rect l="l" t="t" r="r" b="b"/>
              <a:pathLst>
                <a:path w="2910" h="3768" extrusionOk="0">
                  <a:moveTo>
                    <a:pt x="2909" y="3265"/>
                  </a:moveTo>
                  <a:cubicBezTo>
                    <a:pt x="2847" y="3370"/>
                    <a:pt x="2826" y="3453"/>
                    <a:pt x="2784" y="3537"/>
                  </a:cubicBezTo>
                  <a:cubicBezTo>
                    <a:pt x="2679" y="3704"/>
                    <a:pt x="2449" y="3767"/>
                    <a:pt x="2303" y="3600"/>
                  </a:cubicBezTo>
                  <a:cubicBezTo>
                    <a:pt x="2261" y="3558"/>
                    <a:pt x="2219" y="3537"/>
                    <a:pt x="2198" y="3474"/>
                  </a:cubicBezTo>
                  <a:cubicBezTo>
                    <a:pt x="1528" y="2595"/>
                    <a:pt x="880" y="1675"/>
                    <a:pt x="252" y="775"/>
                  </a:cubicBezTo>
                  <a:cubicBezTo>
                    <a:pt x="22" y="461"/>
                    <a:pt x="1" y="210"/>
                    <a:pt x="147" y="126"/>
                  </a:cubicBezTo>
                  <a:cubicBezTo>
                    <a:pt x="378" y="1"/>
                    <a:pt x="566" y="147"/>
                    <a:pt x="754" y="294"/>
                  </a:cubicBezTo>
                  <a:cubicBezTo>
                    <a:pt x="838" y="336"/>
                    <a:pt x="880" y="398"/>
                    <a:pt x="943" y="440"/>
                  </a:cubicBezTo>
                  <a:cubicBezTo>
                    <a:pt x="1528" y="1193"/>
                    <a:pt x="2198" y="1926"/>
                    <a:pt x="2679" y="2763"/>
                  </a:cubicBezTo>
                  <a:cubicBezTo>
                    <a:pt x="2805" y="2930"/>
                    <a:pt x="2847" y="3118"/>
                    <a:pt x="2909" y="3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47000" y="2867825"/>
              <a:ext cx="103600" cy="43975"/>
            </a:xfrm>
            <a:custGeom>
              <a:avLst/>
              <a:gdLst/>
              <a:ahLst/>
              <a:cxnLst/>
              <a:rect l="l" t="t" r="r" b="b"/>
              <a:pathLst>
                <a:path w="4144" h="1759" extrusionOk="0">
                  <a:moveTo>
                    <a:pt x="106" y="1"/>
                  </a:moveTo>
                  <a:cubicBezTo>
                    <a:pt x="566" y="252"/>
                    <a:pt x="984" y="210"/>
                    <a:pt x="1403" y="252"/>
                  </a:cubicBezTo>
                  <a:cubicBezTo>
                    <a:pt x="2177" y="294"/>
                    <a:pt x="2909" y="524"/>
                    <a:pt x="3642" y="796"/>
                  </a:cubicBezTo>
                  <a:cubicBezTo>
                    <a:pt x="3809" y="838"/>
                    <a:pt x="3955" y="1026"/>
                    <a:pt x="4060" y="1193"/>
                  </a:cubicBezTo>
                  <a:cubicBezTo>
                    <a:pt x="4123" y="1256"/>
                    <a:pt x="4144" y="1423"/>
                    <a:pt x="4123" y="1507"/>
                  </a:cubicBezTo>
                  <a:cubicBezTo>
                    <a:pt x="4060" y="1612"/>
                    <a:pt x="3935" y="1675"/>
                    <a:pt x="3809" y="1737"/>
                  </a:cubicBezTo>
                  <a:cubicBezTo>
                    <a:pt x="3746" y="1758"/>
                    <a:pt x="3621" y="1737"/>
                    <a:pt x="3558" y="1716"/>
                  </a:cubicBezTo>
                  <a:cubicBezTo>
                    <a:pt x="2784" y="1319"/>
                    <a:pt x="1947" y="1214"/>
                    <a:pt x="1110" y="984"/>
                  </a:cubicBezTo>
                  <a:cubicBezTo>
                    <a:pt x="796" y="900"/>
                    <a:pt x="482" y="733"/>
                    <a:pt x="189" y="586"/>
                  </a:cubicBezTo>
                  <a:cubicBezTo>
                    <a:pt x="106" y="524"/>
                    <a:pt x="64" y="398"/>
                    <a:pt x="43" y="314"/>
                  </a:cubicBezTo>
                  <a:cubicBezTo>
                    <a:pt x="1" y="273"/>
                    <a:pt x="64" y="18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17450" y="2571750"/>
              <a:ext cx="30350" cy="88950"/>
            </a:xfrm>
            <a:custGeom>
              <a:avLst/>
              <a:gdLst/>
              <a:ahLst/>
              <a:cxnLst/>
              <a:rect l="l" t="t" r="r" b="b"/>
              <a:pathLst>
                <a:path w="1214" h="3558" extrusionOk="0">
                  <a:moveTo>
                    <a:pt x="628" y="1"/>
                  </a:moveTo>
                  <a:cubicBezTo>
                    <a:pt x="1026" y="315"/>
                    <a:pt x="1088" y="691"/>
                    <a:pt x="1151" y="1047"/>
                  </a:cubicBezTo>
                  <a:cubicBezTo>
                    <a:pt x="1172" y="1319"/>
                    <a:pt x="1151" y="1591"/>
                    <a:pt x="1151" y="1884"/>
                  </a:cubicBezTo>
                  <a:cubicBezTo>
                    <a:pt x="1172" y="2282"/>
                    <a:pt x="1172" y="2679"/>
                    <a:pt x="1193" y="3035"/>
                  </a:cubicBezTo>
                  <a:cubicBezTo>
                    <a:pt x="1214" y="3223"/>
                    <a:pt x="1172" y="3370"/>
                    <a:pt x="1005" y="3453"/>
                  </a:cubicBezTo>
                  <a:cubicBezTo>
                    <a:pt x="858" y="3558"/>
                    <a:pt x="670" y="3516"/>
                    <a:pt x="544" y="3411"/>
                  </a:cubicBezTo>
                  <a:cubicBezTo>
                    <a:pt x="419" y="3265"/>
                    <a:pt x="231" y="3118"/>
                    <a:pt x="210" y="2951"/>
                  </a:cubicBezTo>
                  <a:cubicBezTo>
                    <a:pt x="126" y="2072"/>
                    <a:pt x="0" y="1173"/>
                    <a:pt x="356" y="336"/>
                  </a:cubicBezTo>
                  <a:cubicBezTo>
                    <a:pt x="440" y="252"/>
                    <a:pt x="482" y="189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72275" y="2583800"/>
              <a:ext cx="44500" cy="72200"/>
            </a:xfrm>
            <a:custGeom>
              <a:avLst/>
              <a:gdLst/>
              <a:ahLst/>
              <a:cxnLst/>
              <a:rect l="l" t="t" r="r" b="b"/>
              <a:pathLst>
                <a:path w="1780" h="2888" extrusionOk="0">
                  <a:moveTo>
                    <a:pt x="1" y="2092"/>
                  </a:moveTo>
                  <a:cubicBezTo>
                    <a:pt x="147" y="1423"/>
                    <a:pt x="147" y="753"/>
                    <a:pt x="754" y="272"/>
                  </a:cubicBezTo>
                  <a:cubicBezTo>
                    <a:pt x="838" y="230"/>
                    <a:pt x="880" y="167"/>
                    <a:pt x="963" y="126"/>
                  </a:cubicBezTo>
                  <a:cubicBezTo>
                    <a:pt x="1173" y="0"/>
                    <a:pt x="1465" y="0"/>
                    <a:pt x="1591" y="126"/>
                  </a:cubicBezTo>
                  <a:cubicBezTo>
                    <a:pt x="1717" y="251"/>
                    <a:pt x="1779" y="544"/>
                    <a:pt x="1612" y="753"/>
                  </a:cubicBezTo>
                  <a:cubicBezTo>
                    <a:pt x="1193" y="1214"/>
                    <a:pt x="1047" y="1737"/>
                    <a:pt x="963" y="2344"/>
                  </a:cubicBezTo>
                  <a:cubicBezTo>
                    <a:pt x="963" y="2427"/>
                    <a:pt x="921" y="2511"/>
                    <a:pt x="880" y="2574"/>
                  </a:cubicBezTo>
                  <a:cubicBezTo>
                    <a:pt x="817" y="2741"/>
                    <a:pt x="712" y="2888"/>
                    <a:pt x="524" y="2867"/>
                  </a:cubicBezTo>
                  <a:cubicBezTo>
                    <a:pt x="398" y="2846"/>
                    <a:pt x="231" y="2720"/>
                    <a:pt x="147" y="2574"/>
                  </a:cubicBezTo>
                  <a:cubicBezTo>
                    <a:pt x="43" y="2427"/>
                    <a:pt x="22" y="2260"/>
                    <a:pt x="1" y="2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3175" y="3021100"/>
              <a:ext cx="71675" cy="30875"/>
            </a:xfrm>
            <a:custGeom>
              <a:avLst/>
              <a:gdLst/>
              <a:ahLst/>
              <a:cxnLst/>
              <a:rect l="l" t="t" r="r" b="b"/>
              <a:pathLst>
                <a:path w="2867" h="1235" extrusionOk="0">
                  <a:moveTo>
                    <a:pt x="900" y="1235"/>
                  </a:moveTo>
                  <a:cubicBezTo>
                    <a:pt x="670" y="1193"/>
                    <a:pt x="481" y="1193"/>
                    <a:pt x="314" y="1130"/>
                  </a:cubicBezTo>
                  <a:cubicBezTo>
                    <a:pt x="209" y="1067"/>
                    <a:pt x="105" y="942"/>
                    <a:pt x="63" y="837"/>
                  </a:cubicBezTo>
                  <a:cubicBezTo>
                    <a:pt x="0" y="649"/>
                    <a:pt x="147" y="523"/>
                    <a:pt x="293" y="440"/>
                  </a:cubicBezTo>
                  <a:cubicBezTo>
                    <a:pt x="356" y="419"/>
                    <a:pt x="398" y="398"/>
                    <a:pt x="460" y="398"/>
                  </a:cubicBezTo>
                  <a:cubicBezTo>
                    <a:pt x="1130" y="251"/>
                    <a:pt x="1820" y="126"/>
                    <a:pt x="2490" y="21"/>
                  </a:cubicBezTo>
                  <a:cubicBezTo>
                    <a:pt x="2595" y="0"/>
                    <a:pt x="2783" y="105"/>
                    <a:pt x="2804" y="209"/>
                  </a:cubicBezTo>
                  <a:cubicBezTo>
                    <a:pt x="2867" y="314"/>
                    <a:pt x="2804" y="502"/>
                    <a:pt x="2720" y="565"/>
                  </a:cubicBezTo>
                  <a:cubicBezTo>
                    <a:pt x="2616" y="712"/>
                    <a:pt x="2490" y="816"/>
                    <a:pt x="2344" y="858"/>
                  </a:cubicBezTo>
                  <a:cubicBezTo>
                    <a:pt x="1862" y="1026"/>
                    <a:pt x="1339" y="1130"/>
                    <a:pt x="900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6368425" y="3177488"/>
            <a:ext cx="2372800" cy="1808625"/>
            <a:chOff x="6368425" y="3177488"/>
            <a:chExt cx="2372800" cy="1808625"/>
          </a:xfrm>
        </p:grpSpPr>
        <p:sp>
          <p:nvSpPr>
            <p:cNvPr id="228" name="Google Shape;228;p33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6928825" y="4913388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3"/>
            <p:cNvGrpSpPr/>
            <p:nvPr/>
          </p:nvGrpSpPr>
          <p:grpSpPr>
            <a:xfrm>
              <a:off x="6368425" y="3177488"/>
              <a:ext cx="2372800" cy="1786375"/>
              <a:chOff x="6368425" y="3177488"/>
              <a:chExt cx="2372800" cy="1786375"/>
            </a:xfrm>
          </p:grpSpPr>
          <p:grpSp>
            <p:nvGrpSpPr>
              <p:cNvPr id="232" name="Google Shape;232;p33"/>
              <p:cNvGrpSpPr/>
              <p:nvPr/>
            </p:nvGrpSpPr>
            <p:grpSpPr>
              <a:xfrm>
                <a:off x="6546825" y="3177488"/>
                <a:ext cx="2194400" cy="1786375"/>
                <a:chOff x="6546825" y="3177488"/>
                <a:chExt cx="2194400" cy="1786375"/>
              </a:xfrm>
            </p:grpSpPr>
            <p:sp>
              <p:nvSpPr>
                <p:cNvPr id="233" name="Google Shape;233;p33"/>
                <p:cNvSpPr/>
                <p:nvPr/>
              </p:nvSpPr>
              <p:spPr>
                <a:xfrm rot="2382685">
                  <a:off x="6973189" y="4291753"/>
                  <a:ext cx="79967" cy="6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821" extrusionOk="0">
                      <a:moveTo>
                        <a:pt x="1863" y="1820"/>
                      </a:moveTo>
                      <a:cubicBezTo>
                        <a:pt x="1319" y="1235"/>
                        <a:pt x="503" y="1025"/>
                        <a:pt x="1" y="314"/>
                      </a:cubicBezTo>
                      <a:cubicBezTo>
                        <a:pt x="629" y="188"/>
                        <a:pt x="1173" y="105"/>
                        <a:pt x="1737" y="0"/>
                      </a:cubicBezTo>
                      <a:cubicBezTo>
                        <a:pt x="1758" y="0"/>
                        <a:pt x="1779" y="21"/>
                        <a:pt x="1800" y="21"/>
                      </a:cubicBezTo>
                      <a:cubicBezTo>
                        <a:pt x="1905" y="356"/>
                        <a:pt x="2051" y="712"/>
                        <a:pt x="2156" y="1046"/>
                      </a:cubicBezTo>
                      <a:cubicBezTo>
                        <a:pt x="2219" y="1297"/>
                        <a:pt x="2219" y="1569"/>
                        <a:pt x="1863" y="1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" name="Google Shape;234;p33"/>
                <p:cNvGrpSpPr/>
                <p:nvPr/>
              </p:nvGrpSpPr>
              <p:grpSpPr>
                <a:xfrm>
                  <a:off x="6546825" y="3177488"/>
                  <a:ext cx="2194400" cy="1786375"/>
                  <a:chOff x="-2749400" y="3146350"/>
                  <a:chExt cx="2194400" cy="1786375"/>
                </a:xfrm>
              </p:grpSpPr>
              <p:sp>
                <p:nvSpPr>
                  <p:cNvPr id="235" name="Google Shape;235;p33"/>
                  <p:cNvSpPr/>
                  <p:nvPr/>
                </p:nvSpPr>
                <p:spPr>
                  <a:xfrm>
                    <a:off x="-2324650" y="3925750"/>
                    <a:ext cx="95750" cy="3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" h="12786" extrusionOk="0">
                        <a:moveTo>
                          <a:pt x="3662" y="12723"/>
                        </a:moveTo>
                        <a:cubicBezTo>
                          <a:pt x="2700" y="12785"/>
                          <a:pt x="1863" y="12764"/>
                          <a:pt x="1026" y="12723"/>
                        </a:cubicBezTo>
                        <a:cubicBezTo>
                          <a:pt x="921" y="12723"/>
                          <a:pt x="817" y="12660"/>
                          <a:pt x="670" y="12597"/>
                        </a:cubicBezTo>
                        <a:cubicBezTo>
                          <a:pt x="607" y="12158"/>
                          <a:pt x="607" y="11676"/>
                          <a:pt x="524" y="11258"/>
                        </a:cubicBezTo>
                        <a:cubicBezTo>
                          <a:pt x="461" y="10818"/>
                          <a:pt x="252" y="10400"/>
                          <a:pt x="398" y="9877"/>
                        </a:cubicBezTo>
                        <a:cubicBezTo>
                          <a:pt x="670" y="9814"/>
                          <a:pt x="984" y="9793"/>
                          <a:pt x="1235" y="9710"/>
                        </a:cubicBezTo>
                        <a:cubicBezTo>
                          <a:pt x="1340" y="9689"/>
                          <a:pt x="1465" y="9563"/>
                          <a:pt x="1465" y="9479"/>
                        </a:cubicBezTo>
                        <a:cubicBezTo>
                          <a:pt x="1444" y="9354"/>
                          <a:pt x="1340" y="9186"/>
                          <a:pt x="1235" y="9145"/>
                        </a:cubicBezTo>
                        <a:cubicBezTo>
                          <a:pt x="984" y="9061"/>
                          <a:pt x="712" y="9040"/>
                          <a:pt x="419" y="8998"/>
                        </a:cubicBezTo>
                        <a:cubicBezTo>
                          <a:pt x="252" y="8705"/>
                          <a:pt x="294" y="8370"/>
                          <a:pt x="335" y="7994"/>
                        </a:cubicBezTo>
                        <a:cubicBezTo>
                          <a:pt x="524" y="7973"/>
                          <a:pt x="691" y="7973"/>
                          <a:pt x="858" y="7952"/>
                        </a:cubicBezTo>
                        <a:lnTo>
                          <a:pt x="1319" y="7952"/>
                        </a:lnTo>
                        <a:cubicBezTo>
                          <a:pt x="1570" y="7952"/>
                          <a:pt x="1758" y="7785"/>
                          <a:pt x="1758" y="7596"/>
                        </a:cubicBezTo>
                        <a:cubicBezTo>
                          <a:pt x="1758" y="7387"/>
                          <a:pt x="1654" y="7261"/>
                          <a:pt x="1465" y="7220"/>
                        </a:cubicBezTo>
                        <a:cubicBezTo>
                          <a:pt x="1382" y="7178"/>
                          <a:pt x="1277" y="7157"/>
                          <a:pt x="1214" y="7136"/>
                        </a:cubicBezTo>
                        <a:cubicBezTo>
                          <a:pt x="900" y="7031"/>
                          <a:pt x="586" y="6927"/>
                          <a:pt x="231" y="6801"/>
                        </a:cubicBezTo>
                        <a:cubicBezTo>
                          <a:pt x="168" y="6299"/>
                          <a:pt x="22" y="5818"/>
                          <a:pt x="22" y="5357"/>
                        </a:cubicBezTo>
                        <a:cubicBezTo>
                          <a:pt x="1" y="3725"/>
                          <a:pt x="22" y="2093"/>
                          <a:pt x="22" y="378"/>
                        </a:cubicBezTo>
                        <a:cubicBezTo>
                          <a:pt x="273" y="168"/>
                          <a:pt x="586" y="22"/>
                          <a:pt x="942" y="22"/>
                        </a:cubicBezTo>
                        <a:cubicBezTo>
                          <a:pt x="1570" y="1"/>
                          <a:pt x="2198" y="22"/>
                          <a:pt x="2846" y="22"/>
                        </a:cubicBezTo>
                        <a:cubicBezTo>
                          <a:pt x="3139" y="629"/>
                          <a:pt x="3474" y="1173"/>
                          <a:pt x="3474" y="1821"/>
                        </a:cubicBezTo>
                        <a:cubicBezTo>
                          <a:pt x="3474" y="1947"/>
                          <a:pt x="3453" y="2093"/>
                          <a:pt x="3516" y="2198"/>
                        </a:cubicBezTo>
                        <a:cubicBezTo>
                          <a:pt x="3830" y="3035"/>
                          <a:pt x="3725" y="3914"/>
                          <a:pt x="3725" y="4772"/>
                        </a:cubicBezTo>
                        <a:cubicBezTo>
                          <a:pt x="3725" y="5441"/>
                          <a:pt x="3746" y="6090"/>
                          <a:pt x="3683" y="6759"/>
                        </a:cubicBezTo>
                        <a:cubicBezTo>
                          <a:pt x="3348" y="6822"/>
                          <a:pt x="3055" y="6843"/>
                          <a:pt x="2783" y="6927"/>
                        </a:cubicBezTo>
                        <a:cubicBezTo>
                          <a:pt x="2679" y="6948"/>
                          <a:pt x="2532" y="7136"/>
                          <a:pt x="2532" y="7241"/>
                        </a:cubicBezTo>
                        <a:cubicBezTo>
                          <a:pt x="2532" y="7345"/>
                          <a:pt x="2700" y="7492"/>
                          <a:pt x="2804" y="7533"/>
                        </a:cubicBezTo>
                        <a:cubicBezTo>
                          <a:pt x="3055" y="7596"/>
                          <a:pt x="3327" y="7596"/>
                          <a:pt x="3641" y="7638"/>
                        </a:cubicBezTo>
                        <a:cubicBezTo>
                          <a:pt x="3830" y="8475"/>
                          <a:pt x="3725" y="9333"/>
                          <a:pt x="3725" y="10170"/>
                        </a:cubicBezTo>
                        <a:cubicBezTo>
                          <a:pt x="3725" y="11007"/>
                          <a:pt x="3725" y="11802"/>
                          <a:pt x="3662" y="1272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6" name="Google Shape;236;p33"/>
                  <p:cNvGrpSpPr/>
                  <p:nvPr/>
                </p:nvGrpSpPr>
                <p:grpSpPr>
                  <a:xfrm>
                    <a:off x="-2749400" y="3146350"/>
                    <a:ext cx="2194400" cy="1786375"/>
                    <a:chOff x="-2749400" y="3146350"/>
                    <a:chExt cx="2194400" cy="1786375"/>
                  </a:xfrm>
                </p:grpSpPr>
                <p:sp>
                  <p:nvSpPr>
                    <p:cNvPr id="237" name="Google Shape;237;p33"/>
                    <p:cNvSpPr/>
                    <p:nvPr/>
                  </p:nvSpPr>
                  <p:spPr>
                    <a:xfrm>
                      <a:off x="-2119075" y="3352450"/>
                      <a:ext cx="874625" cy="67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85" h="26972" extrusionOk="0">
                          <a:moveTo>
                            <a:pt x="1" y="19439"/>
                          </a:moveTo>
                          <a:cubicBezTo>
                            <a:pt x="1235" y="19334"/>
                            <a:pt x="2114" y="18727"/>
                            <a:pt x="3035" y="18246"/>
                          </a:cubicBezTo>
                          <a:cubicBezTo>
                            <a:pt x="3809" y="17828"/>
                            <a:pt x="4374" y="17116"/>
                            <a:pt x="4750" y="16300"/>
                          </a:cubicBezTo>
                          <a:cubicBezTo>
                            <a:pt x="4897" y="16007"/>
                            <a:pt x="4855" y="15652"/>
                            <a:pt x="4918" y="15338"/>
                          </a:cubicBezTo>
                          <a:cubicBezTo>
                            <a:pt x="5273" y="15170"/>
                            <a:pt x="5629" y="15003"/>
                            <a:pt x="5985" y="14919"/>
                          </a:cubicBezTo>
                          <a:cubicBezTo>
                            <a:pt x="6612" y="14731"/>
                            <a:pt x="7094" y="14312"/>
                            <a:pt x="7554" y="13894"/>
                          </a:cubicBezTo>
                          <a:cubicBezTo>
                            <a:pt x="8684" y="12952"/>
                            <a:pt x="9186" y="11676"/>
                            <a:pt x="9751" y="10421"/>
                          </a:cubicBezTo>
                          <a:cubicBezTo>
                            <a:pt x="9877" y="10149"/>
                            <a:pt x="9981" y="9877"/>
                            <a:pt x="10086" y="9626"/>
                          </a:cubicBezTo>
                          <a:cubicBezTo>
                            <a:pt x="10190" y="9584"/>
                            <a:pt x="10253" y="9563"/>
                            <a:pt x="10337" y="9563"/>
                          </a:cubicBezTo>
                          <a:cubicBezTo>
                            <a:pt x="11718" y="9563"/>
                            <a:pt x="12806" y="8914"/>
                            <a:pt x="13726" y="7931"/>
                          </a:cubicBezTo>
                          <a:cubicBezTo>
                            <a:pt x="15379" y="6236"/>
                            <a:pt x="15379" y="6236"/>
                            <a:pt x="16467" y="4144"/>
                          </a:cubicBezTo>
                          <a:cubicBezTo>
                            <a:pt x="17095" y="2930"/>
                            <a:pt x="17514" y="1716"/>
                            <a:pt x="17472" y="315"/>
                          </a:cubicBezTo>
                          <a:cubicBezTo>
                            <a:pt x="17472" y="210"/>
                            <a:pt x="17514" y="105"/>
                            <a:pt x="17514" y="1"/>
                          </a:cubicBezTo>
                          <a:cubicBezTo>
                            <a:pt x="17723" y="1"/>
                            <a:pt x="17744" y="147"/>
                            <a:pt x="17807" y="252"/>
                          </a:cubicBezTo>
                          <a:cubicBezTo>
                            <a:pt x="18100" y="942"/>
                            <a:pt x="18644" y="1423"/>
                            <a:pt x="19188" y="1884"/>
                          </a:cubicBezTo>
                          <a:cubicBezTo>
                            <a:pt x="19460" y="2093"/>
                            <a:pt x="19752" y="2260"/>
                            <a:pt x="20004" y="2491"/>
                          </a:cubicBezTo>
                          <a:cubicBezTo>
                            <a:pt x="20715" y="3097"/>
                            <a:pt x="21552" y="3432"/>
                            <a:pt x="22431" y="3683"/>
                          </a:cubicBezTo>
                          <a:cubicBezTo>
                            <a:pt x="22703" y="3746"/>
                            <a:pt x="22954" y="3788"/>
                            <a:pt x="23247" y="3809"/>
                          </a:cubicBezTo>
                          <a:cubicBezTo>
                            <a:pt x="24021" y="3913"/>
                            <a:pt x="24586" y="3537"/>
                            <a:pt x="24983" y="2909"/>
                          </a:cubicBezTo>
                          <a:cubicBezTo>
                            <a:pt x="25067" y="2763"/>
                            <a:pt x="25151" y="2595"/>
                            <a:pt x="25297" y="2428"/>
                          </a:cubicBezTo>
                          <a:cubicBezTo>
                            <a:pt x="25423" y="2553"/>
                            <a:pt x="25548" y="2658"/>
                            <a:pt x="25632" y="2763"/>
                          </a:cubicBezTo>
                          <a:cubicBezTo>
                            <a:pt x="26050" y="3474"/>
                            <a:pt x="26636" y="4018"/>
                            <a:pt x="27243" y="4583"/>
                          </a:cubicBezTo>
                          <a:cubicBezTo>
                            <a:pt x="27829" y="5148"/>
                            <a:pt x="28561" y="5483"/>
                            <a:pt x="29315" y="5692"/>
                          </a:cubicBezTo>
                          <a:cubicBezTo>
                            <a:pt x="30863" y="6110"/>
                            <a:pt x="30863" y="6048"/>
                            <a:pt x="32767" y="6006"/>
                          </a:cubicBezTo>
                          <a:cubicBezTo>
                            <a:pt x="33102" y="5776"/>
                            <a:pt x="33416" y="5566"/>
                            <a:pt x="33771" y="5315"/>
                          </a:cubicBezTo>
                          <a:cubicBezTo>
                            <a:pt x="34106" y="6194"/>
                            <a:pt x="34462" y="6968"/>
                            <a:pt x="34734" y="7805"/>
                          </a:cubicBezTo>
                          <a:cubicBezTo>
                            <a:pt x="34880" y="8286"/>
                            <a:pt x="34943" y="8830"/>
                            <a:pt x="34964" y="9333"/>
                          </a:cubicBezTo>
                          <a:cubicBezTo>
                            <a:pt x="34985" y="9877"/>
                            <a:pt x="34922" y="10400"/>
                            <a:pt x="34859" y="10944"/>
                          </a:cubicBezTo>
                          <a:cubicBezTo>
                            <a:pt x="34838" y="11446"/>
                            <a:pt x="34713" y="11969"/>
                            <a:pt x="34859" y="12471"/>
                          </a:cubicBezTo>
                          <a:cubicBezTo>
                            <a:pt x="34922" y="12639"/>
                            <a:pt x="34859" y="12890"/>
                            <a:pt x="34817" y="13099"/>
                          </a:cubicBezTo>
                          <a:cubicBezTo>
                            <a:pt x="34608" y="13957"/>
                            <a:pt x="34399" y="14794"/>
                            <a:pt x="34190" y="15652"/>
                          </a:cubicBezTo>
                          <a:cubicBezTo>
                            <a:pt x="34127" y="15882"/>
                            <a:pt x="34001" y="16091"/>
                            <a:pt x="33918" y="16342"/>
                          </a:cubicBezTo>
                          <a:cubicBezTo>
                            <a:pt x="33771" y="16698"/>
                            <a:pt x="33562" y="17033"/>
                            <a:pt x="33395" y="17388"/>
                          </a:cubicBezTo>
                          <a:cubicBezTo>
                            <a:pt x="32641" y="19083"/>
                            <a:pt x="31574" y="20569"/>
                            <a:pt x="30319" y="21929"/>
                          </a:cubicBezTo>
                          <a:cubicBezTo>
                            <a:pt x="30068" y="22159"/>
                            <a:pt x="29900" y="22452"/>
                            <a:pt x="29691" y="22682"/>
                          </a:cubicBezTo>
                          <a:cubicBezTo>
                            <a:pt x="29377" y="23059"/>
                            <a:pt x="29084" y="23435"/>
                            <a:pt x="28561" y="23540"/>
                          </a:cubicBezTo>
                          <a:cubicBezTo>
                            <a:pt x="28457" y="23582"/>
                            <a:pt x="28352" y="23644"/>
                            <a:pt x="28247" y="23728"/>
                          </a:cubicBezTo>
                          <a:cubicBezTo>
                            <a:pt x="27557" y="24230"/>
                            <a:pt x="26887" y="24732"/>
                            <a:pt x="26176" y="25193"/>
                          </a:cubicBezTo>
                          <a:cubicBezTo>
                            <a:pt x="25925" y="25381"/>
                            <a:pt x="25611" y="25507"/>
                            <a:pt x="25297" y="25653"/>
                          </a:cubicBezTo>
                          <a:cubicBezTo>
                            <a:pt x="24816" y="25820"/>
                            <a:pt x="24356" y="26030"/>
                            <a:pt x="23854" y="26197"/>
                          </a:cubicBezTo>
                          <a:cubicBezTo>
                            <a:pt x="23561" y="26302"/>
                            <a:pt x="23268" y="26323"/>
                            <a:pt x="22996" y="26385"/>
                          </a:cubicBezTo>
                          <a:cubicBezTo>
                            <a:pt x="22786" y="26406"/>
                            <a:pt x="22577" y="26406"/>
                            <a:pt x="22368" y="26490"/>
                          </a:cubicBezTo>
                          <a:cubicBezTo>
                            <a:pt x="21175" y="26846"/>
                            <a:pt x="19983" y="26762"/>
                            <a:pt x="18769" y="26636"/>
                          </a:cubicBezTo>
                          <a:cubicBezTo>
                            <a:pt x="18518" y="26616"/>
                            <a:pt x="18246" y="26553"/>
                            <a:pt x="17974" y="26636"/>
                          </a:cubicBezTo>
                          <a:cubicBezTo>
                            <a:pt x="17032" y="26929"/>
                            <a:pt x="16049" y="26971"/>
                            <a:pt x="15087" y="26908"/>
                          </a:cubicBezTo>
                          <a:cubicBezTo>
                            <a:pt x="14208" y="26825"/>
                            <a:pt x="13287" y="26929"/>
                            <a:pt x="12387" y="26636"/>
                          </a:cubicBezTo>
                          <a:cubicBezTo>
                            <a:pt x="12325" y="26616"/>
                            <a:pt x="12220" y="26636"/>
                            <a:pt x="12136" y="26657"/>
                          </a:cubicBezTo>
                          <a:cubicBezTo>
                            <a:pt x="10965" y="26846"/>
                            <a:pt x="9814" y="26720"/>
                            <a:pt x="8663" y="26344"/>
                          </a:cubicBezTo>
                          <a:cubicBezTo>
                            <a:pt x="7261" y="25904"/>
                            <a:pt x="5964" y="25339"/>
                            <a:pt x="4750" y="24502"/>
                          </a:cubicBezTo>
                          <a:cubicBezTo>
                            <a:pt x="4060" y="24021"/>
                            <a:pt x="3390" y="23498"/>
                            <a:pt x="2804" y="22891"/>
                          </a:cubicBezTo>
                          <a:cubicBezTo>
                            <a:pt x="1884" y="22012"/>
                            <a:pt x="1026" y="21092"/>
                            <a:pt x="335" y="20004"/>
                          </a:cubicBezTo>
                          <a:cubicBezTo>
                            <a:pt x="231" y="19836"/>
                            <a:pt x="147" y="19711"/>
                            <a:pt x="1" y="19439"/>
                          </a:cubicBezTo>
                          <a:close/>
                          <a:moveTo>
                            <a:pt x="18037" y="24983"/>
                          </a:moveTo>
                          <a:lnTo>
                            <a:pt x="18037" y="25046"/>
                          </a:lnTo>
                          <a:cubicBezTo>
                            <a:pt x="18727" y="24963"/>
                            <a:pt x="19418" y="24921"/>
                            <a:pt x="20108" y="24816"/>
                          </a:cubicBezTo>
                          <a:cubicBezTo>
                            <a:pt x="21238" y="24628"/>
                            <a:pt x="22263" y="24188"/>
                            <a:pt x="23142" y="23477"/>
                          </a:cubicBezTo>
                          <a:cubicBezTo>
                            <a:pt x="23309" y="23351"/>
                            <a:pt x="23477" y="23205"/>
                            <a:pt x="23665" y="23142"/>
                          </a:cubicBezTo>
                          <a:cubicBezTo>
                            <a:pt x="24188" y="22849"/>
                            <a:pt x="24544" y="22431"/>
                            <a:pt x="24837" y="21908"/>
                          </a:cubicBezTo>
                          <a:cubicBezTo>
                            <a:pt x="25234" y="21196"/>
                            <a:pt x="25569" y="20464"/>
                            <a:pt x="25506" y="19606"/>
                          </a:cubicBezTo>
                          <a:cubicBezTo>
                            <a:pt x="25465" y="19397"/>
                            <a:pt x="25527" y="19188"/>
                            <a:pt x="25569" y="18978"/>
                          </a:cubicBezTo>
                          <a:cubicBezTo>
                            <a:pt x="25883" y="18037"/>
                            <a:pt x="25695" y="17074"/>
                            <a:pt x="25695" y="16091"/>
                          </a:cubicBezTo>
                          <a:cubicBezTo>
                            <a:pt x="25695" y="16049"/>
                            <a:pt x="25674" y="15965"/>
                            <a:pt x="25632" y="15944"/>
                          </a:cubicBezTo>
                          <a:cubicBezTo>
                            <a:pt x="25548" y="15861"/>
                            <a:pt x="25423" y="15756"/>
                            <a:pt x="25339" y="15777"/>
                          </a:cubicBezTo>
                          <a:cubicBezTo>
                            <a:pt x="24900" y="15861"/>
                            <a:pt x="24418" y="15882"/>
                            <a:pt x="24021" y="16070"/>
                          </a:cubicBezTo>
                          <a:cubicBezTo>
                            <a:pt x="23351" y="16384"/>
                            <a:pt x="22661" y="16677"/>
                            <a:pt x="21929" y="16865"/>
                          </a:cubicBezTo>
                          <a:cubicBezTo>
                            <a:pt x="21594" y="16970"/>
                            <a:pt x="21259" y="17033"/>
                            <a:pt x="20882" y="17033"/>
                          </a:cubicBezTo>
                          <a:cubicBezTo>
                            <a:pt x="20569" y="17033"/>
                            <a:pt x="20296" y="17012"/>
                            <a:pt x="19983" y="17033"/>
                          </a:cubicBezTo>
                          <a:cubicBezTo>
                            <a:pt x="19564" y="17074"/>
                            <a:pt x="19083" y="17074"/>
                            <a:pt x="18748" y="17242"/>
                          </a:cubicBezTo>
                          <a:cubicBezTo>
                            <a:pt x="18162" y="17535"/>
                            <a:pt x="17597" y="17556"/>
                            <a:pt x="16991" y="17597"/>
                          </a:cubicBezTo>
                          <a:cubicBezTo>
                            <a:pt x="16363" y="17618"/>
                            <a:pt x="15714" y="17618"/>
                            <a:pt x="15087" y="17639"/>
                          </a:cubicBezTo>
                          <a:cubicBezTo>
                            <a:pt x="14856" y="17639"/>
                            <a:pt x="14605" y="17618"/>
                            <a:pt x="14375" y="17556"/>
                          </a:cubicBezTo>
                          <a:cubicBezTo>
                            <a:pt x="13768" y="17430"/>
                            <a:pt x="13517" y="17597"/>
                            <a:pt x="13434" y="18162"/>
                          </a:cubicBezTo>
                          <a:cubicBezTo>
                            <a:pt x="13413" y="18434"/>
                            <a:pt x="13496" y="18748"/>
                            <a:pt x="13392" y="18978"/>
                          </a:cubicBezTo>
                          <a:cubicBezTo>
                            <a:pt x="13099" y="19627"/>
                            <a:pt x="13141" y="20276"/>
                            <a:pt x="13224" y="20945"/>
                          </a:cubicBezTo>
                          <a:cubicBezTo>
                            <a:pt x="13308" y="21887"/>
                            <a:pt x="13559" y="22766"/>
                            <a:pt x="14354" y="23414"/>
                          </a:cubicBezTo>
                          <a:cubicBezTo>
                            <a:pt x="14605" y="23665"/>
                            <a:pt x="14877" y="23916"/>
                            <a:pt x="15107" y="24188"/>
                          </a:cubicBezTo>
                          <a:cubicBezTo>
                            <a:pt x="15589" y="24732"/>
                            <a:pt x="16216" y="24921"/>
                            <a:pt x="16886" y="24963"/>
                          </a:cubicBezTo>
                          <a:cubicBezTo>
                            <a:pt x="17263" y="25025"/>
                            <a:pt x="17660" y="24983"/>
                            <a:pt x="18037" y="24983"/>
                          </a:cubicBezTo>
                          <a:close/>
                          <a:moveTo>
                            <a:pt x="14668" y="13622"/>
                          </a:moveTo>
                          <a:cubicBezTo>
                            <a:pt x="14668" y="13120"/>
                            <a:pt x="14270" y="12722"/>
                            <a:pt x="13831" y="12743"/>
                          </a:cubicBezTo>
                          <a:cubicBezTo>
                            <a:pt x="13434" y="12785"/>
                            <a:pt x="13120" y="13141"/>
                            <a:pt x="13141" y="13643"/>
                          </a:cubicBezTo>
                          <a:cubicBezTo>
                            <a:pt x="13141" y="14187"/>
                            <a:pt x="13350" y="14375"/>
                            <a:pt x="13936" y="14375"/>
                          </a:cubicBezTo>
                          <a:cubicBezTo>
                            <a:pt x="14480" y="14375"/>
                            <a:pt x="14668" y="14166"/>
                            <a:pt x="14668" y="13622"/>
                          </a:cubicBezTo>
                          <a:close/>
                          <a:moveTo>
                            <a:pt x="26699" y="10902"/>
                          </a:moveTo>
                          <a:cubicBezTo>
                            <a:pt x="26678" y="10734"/>
                            <a:pt x="26678" y="10588"/>
                            <a:pt x="26615" y="10442"/>
                          </a:cubicBezTo>
                          <a:cubicBezTo>
                            <a:pt x="26511" y="10128"/>
                            <a:pt x="26239" y="10002"/>
                            <a:pt x="25883" y="10107"/>
                          </a:cubicBezTo>
                          <a:cubicBezTo>
                            <a:pt x="25506" y="10232"/>
                            <a:pt x="25339" y="10504"/>
                            <a:pt x="25360" y="10839"/>
                          </a:cubicBezTo>
                          <a:cubicBezTo>
                            <a:pt x="25423" y="11195"/>
                            <a:pt x="25820" y="11592"/>
                            <a:pt x="26155" y="11571"/>
                          </a:cubicBezTo>
                          <a:cubicBezTo>
                            <a:pt x="26302" y="11571"/>
                            <a:pt x="26469" y="11446"/>
                            <a:pt x="26574" y="11299"/>
                          </a:cubicBezTo>
                          <a:cubicBezTo>
                            <a:pt x="26678" y="11195"/>
                            <a:pt x="26678" y="11027"/>
                            <a:pt x="26699" y="1090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33"/>
                    <p:cNvSpPr/>
                    <p:nvPr/>
                  </p:nvSpPr>
                  <p:spPr>
                    <a:xfrm>
                      <a:off x="-2180800" y="3167275"/>
                      <a:ext cx="912825" cy="64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13" h="25800" extrusionOk="0">
                          <a:moveTo>
                            <a:pt x="11676" y="16781"/>
                          </a:moveTo>
                          <a:cubicBezTo>
                            <a:pt x="11237" y="17702"/>
                            <a:pt x="10860" y="18602"/>
                            <a:pt x="10337" y="19397"/>
                          </a:cubicBezTo>
                          <a:cubicBezTo>
                            <a:pt x="9918" y="20025"/>
                            <a:pt x="9353" y="20548"/>
                            <a:pt x="8768" y="21029"/>
                          </a:cubicBezTo>
                          <a:cubicBezTo>
                            <a:pt x="8433" y="21280"/>
                            <a:pt x="7952" y="21385"/>
                            <a:pt x="7491" y="21552"/>
                          </a:cubicBezTo>
                          <a:lnTo>
                            <a:pt x="7094" y="21071"/>
                          </a:lnTo>
                          <a:cubicBezTo>
                            <a:pt x="6905" y="20882"/>
                            <a:pt x="6696" y="20820"/>
                            <a:pt x="6445" y="20820"/>
                          </a:cubicBezTo>
                          <a:cubicBezTo>
                            <a:pt x="6110" y="20820"/>
                            <a:pt x="5859" y="21029"/>
                            <a:pt x="5838" y="21364"/>
                          </a:cubicBezTo>
                          <a:cubicBezTo>
                            <a:pt x="5817" y="21699"/>
                            <a:pt x="5922" y="22033"/>
                            <a:pt x="6131" y="22305"/>
                          </a:cubicBezTo>
                          <a:cubicBezTo>
                            <a:pt x="6571" y="22828"/>
                            <a:pt x="6424" y="23289"/>
                            <a:pt x="6048" y="23770"/>
                          </a:cubicBezTo>
                          <a:cubicBezTo>
                            <a:pt x="5692" y="24230"/>
                            <a:pt x="5273" y="24691"/>
                            <a:pt x="4667" y="24921"/>
                          </a:cubicBezTo>
                          <a:cubicBezTo>
                            <a:pt x="4353" y="25046"/>
                            <a:pt x="4060" y="25214"/>
                            <a:pt x="3767" y="25360"/>
                          </a:cubicBezTo>
                          <a:cubicBezTo>
                            <a:pt x="3181" y="25674"/>
                            <a:pt x="2511" y="25800"/>
                            <a:pt x="1821" y="25758"/>
                          </a:cubicBezTo>
                          <a:cubicBezTo>
                            <a:pt x="1570" y="25423"/>
                            <a:pt x="1465" y="25004"/>
                            <a:pt x="1298" y="24628"/>
                          </a:cubicBezTo>
                          <a:cubicBezTo>
                            <a:pt x="566" y="23247"/>
                            <a:pt x="294" y="21699"/>
                            <a:pt x="147" y="20192"/>
                          </a:cubicBezTo>
                          <a:cubicBezTo>
                            <a:pt x="1" y="18958"/>
                            <a:pt x="147" y="17702"/>
                            <a:pt x="147" y="16468"/>
                          </a:cubicBezTo>
                          <a:cubicBezTo>
                            <a:pt x="147" y="15108"/>
                            <a:pt x="482" y="13852"/>
                            <a:pt x="1047" y="12618"/>
                          </a:cubicBezTo>
                          <a:cubicBezTo>
                            <a:pt x="1340" y="11990"/>
                            <a:pt x="1654" y="11362"/>
                            <a:pt x="1821" y="10714"/>
                          </a:cubicBezTo>
                          <a:cubicBezTo>
                            <a:pt x="1926" y="10295"/>
                            <a:pt x="2156" y="9960"/>
                            <a:pt x="2407" y="9626"/>
                          </a:cubicBezTo>
                          <a:cubicBezTo>
                            <a:pt x="2721" y="9228"/>
                            <a:pt x="3035" y="8810"/>
                            <a:pt x="3348" y="8391"/>
                          </a:cubicBezTo>
                          <a:cubicBezTo>
                            <a:pt x="3537" y="8119"/>
                            <a:pt x="3537" y="8119"/>
                            <a:pt x="3411" y="7638"/>
                          </a:cubicBezTo>
                          <a:cubicBezTo>
                            <a:pt x="3537" y="7450"/>
                            <a:pt x="3704" y="7261"/>
                            <a:pt x="3809" y="7052"/>
                          </a:cubicBezTo>
                          <a:cubicBezTo>
                            <a:pt x="4039" y="6696"/>
                            <a:pt x="4332" y="6403"/>
                            <a:pt x="4708" y="6194"/>
                          </a:cubicBezTo>
                          <a:cubicBezTo>
                            <a:pt x="5001" y="6027"/>
                            <a:pt x="5294" y="5859"/>
                            <a:pt x="5504" y="5587"/>
                          </a:cubicBezTo>
                          <a:cubicBezTo>
                            <a:pt x="5587" y="5483"/>
                            <a:pt x="5650" y="5399"/>
                            <a:pt x="5755" y="5357"/>
                          </a:cubicBezTo>
                          <a:cubicBezTo>
                            <a:pt x="7491" y="4227"/>
                            <a:pt x="8998" y="2825"/>
                            <a:pt x="10818" y="1842"/>
                          </a:cubicBezTo>
                          <a:cubicBezTo>
                            <a:pt x="11446" y="1507"/>
                            <a:pt x="12074" y="1152"/>
                            <a:pt x="12701" y="775"/>
                          </a:cubicBezTo>
                          <a:cubicBezTo>
                            <a:pt x="13350" y="377"/>
                            <a:pt x="14103" y="252"/>
                            <a:pt x="14815" y="43"/>
                          </a:cubicBezTo>
                          <a:cubicBezTo>
                            <a:pt x="15024" y="1"/>
                            <a:pt x="15233" y="22"/>
                            <a:pt x="15442" y="22"/>
                          </a:cubicBezTo>
                          <a:lnTo>
                            <a:pt x="19711" y="22"/>
                          </a:lnTo>
                          <a:cubicBezTo>
                            <a:pt x="20087" y="22"/>
                            <a:pt x="20485" y="63"/>
                            <a:pt x="20882" y="126"/>
                          </a:cubicBezTo>
                          <a:cubicBezTo>
                            <a:pt x="21405" y="168"/>
                            <a:pt x="21908" y="231"/>
                            <a:pt x="22431" y="273"/>
                          </a:cubicBezTo>
                          <a:cubicBezTo>
                            <a:pt x="22786" y="336"/>
                            <a:pt x="23121" y="377"/>
                            <a:pt x="23498" y="440"/>
                          </a:cubicBezTo>
                          <a:cubicBezTo>
                            <a:pt x="23686" y="461"/>
                            <a:pt x="23854" y="545"/>
                            <a:pt x="24021" y="545"/>
                          </a:cubicBezTo>
                          <a:cubicBezTo>
                            <a:pt x="24690" y="482"/>
                            <a:pt x="25318" y="754"/>
                            <a:pt x="25946" y="963"/>
                          </a:cubicBezTo>
                          <a:cubicBezTo>
                            <a:pt x="26448" y="1110"/>
                            <a:pt x="26887" y="1361"/>
                            <a:pt x="27411" y="1424"/>
                          </a:cubicBezTo>
                          <a:cubicBezTo>
                            <a:pt x="27620" y="1465"/>
                            <a:pt x="27871" y="1633"/>
                            <a:pt x="28017" y="1800"/>
                          </a:cubicBezTo>
                          <a:cubicBezTo>
                            <a:pt x="28352" y="2135"/>
                            <a:pt x="28750" y="2344"/>
                            <a:pt x="29168" y="2512"/>
                          </a:cubicBezTo>
                          <a:cubicBezTo>
                            <a:pt x="29545" y="2637"/>
                            <a:pt x="29817" y="2784"/>
                            <a:pt x="30089" y="3056"/>
                          </a:cubicBezTo>
                          <a:cubicBezTo>
                            <a:pt x="30214" y="3181"/>
                            <a:pt x="30382" y="3286"/>
                            <a:pt x="30528" y="3369"/>
                          </a:cubicBezTo>
                          <a:cubicBezTo>
                            <a:pt x="30926" y="3558"/>
                            <a:pt x="31260" y="3767"/>
                            <a:pt x="31491" y="4144"/>
                          </a:cubicBezTo>
                          <a:cubicBezTo>
                            <a:pt x="31574" y="4311"/>
                            <a:pt x="31763" y="4395"/>
                            <a:pt x="31909" y="4499"/>
                          </a:cubicBezTo>
                          <a:cubicBezTo>
                            <a:pt x="32495" y="4939"/>
                            <a:pt x="33039" y="5399"/>
                            <a:pt x="33353" y="6089"/>
                          </a:cubicBezTo>
                          <a:cubicBezTo>
                            <a:pt x="33416" y="6194"/>
                            <a:pt x="33457" y="6320"/>
                            <a:pt x="33541" y="6403"/>
                          </a:cubicBezTo>
                          <a:cubicBezTo>
                            <a:pt x="34211" y="7031"/>
                            <a:pt x="34566" y="7889"/>
                            <a:pt x="35048" y="8642"/>
                          </a:cubicBezTo>
                          <a:cubicBezTo>
                            <a:pt x="35257" y="8935"/>
                            <a:pt x="35362" y="9312"/>
                            <a:pt x="35508" y="9647"/>
                          </a:cubicBezTo>
                          <a:cubicBezTo>
                            <a:pt x="35654" y="10107"/>
                            <a:pt x="35864" y="10525"/>
                            <a:pt x="36178" y="10923"/>
                          </a:cubicBezTo>
                          <a:cubicBezTo>
                            <a:pt x="36345" y="11111"/>
                            <a:pt x="36387" y="11341"/>
                            <a:pt x="36512" y="11551"/>
                          </a:cubicBezTo>
                          <a:cubicBezTo>
                            <a:pt x="36052" y="11990"/>
                            <a:pt x="35550" y="12262"/>
                            <a:pt x="34943" y="12262"/>
                          </a:cubicBezTo>
                          <a:cubicBezTo>
                            <a:pt x="34504" y="12262"/>
                            <a:pt x="34064" y="12346"/>
                            <a:pt x="33583" y="12388"/>
                          </a:cubicBezTo>
                          <a:cubicBezTo>
                            <a:pt x="33457" y="12388"/>
                            <a:pt x="33332" y="12450"/>
                            <a:pt x="33227" y="12408"/>
                          </a:cubicBezTo>
                          <a:cubicBezTo>
                            <a:pt x="32056" y="12136"/>
                            <a:pt x="30905" y="11823"/>
                            <a:pt x="30005" y="10902"/>
                          </a:cubicBezTo>
                          <a:cubicBezTo>
                            <a:pt x="29294" y="10191"/>
                            <a:pt x="28750" y="9354"/>
                            <a:pt x="28101" y="8621"/>
                          </a:cubicBezTo>
                          <a:cubicBezTo>
                            <a:pt x="27996" y="8517"/>
                            <a:pt x="27913" y="8370"/>
                            <a:pt x="27808" y="8286"/>
                          </a:cubicBezTo>
                          <a:cubicBezTo>
                            <a:pt x="27452" y="7994"/>
                            <a:pt x="26929" y="8182"/>
                            <a:pt x="26825" y="8621"/>
                          </a:cubicBezTo>
                          <a:cubicBezTo>
                            <a:pt x="26783" y="8726"/>
                            <a:pt x="26783" y="8851"/>
                            <a:pt x="26783" y="8998"/>
                          </a:cubicBezTo>
                          <a:cubicBezTo>
                            <a:pt x="26783" y="9144"/>
                            <a:pt x="26783" y="9312"/>
                            <a:pt x="26762" y="9437"/>
                          </a:cubicBezTo>
                          <a:cubicBezTo>
                            <a:pt x="26678" y="9877"/>
                            <a:pt x="26406" y="10316"/>
                            <a:pt x="25778" y="10274"/>
                          </a:cubicBezTo>
                          <a:cubicBezTo>
                            <a:pt x="25109" y="10211"/>
                            <a:pt x="24523" y="10044"/>
                            <a:pt x="23958" y="9730"/>
                          </a:cubicBezTo>
                          <a:cubicBezTo>
                            <a:pt x="23163" y="9249"/>
                            <a:pt x="22368" y="8726"/>
                            <a:pt x="21719" y="8056"/>
                          </a:cubicBezTo>
                          <a:cubicBezTo>
                            <a:pt x="21531" y="7868"/>
                            <a:pt x="21385" y="7638"/>
                            <a:pt x="21238" y="7387"/>
                          </a:cubicBezTo>
                          <a:cubicBezTo>
                            <a:pt x="20924" y="6906"/>
                            <a:pt x="20589" y="6382"/>
                            <a:pt x="20297" y="5859"/>
                          </a:cubicBezTo>
                          <a:cubicBezTo>
                            <a:pt x="20087" y="5504"/>
                            <a:pt x="19941" y="5169"/>
                            <a:pt x="19732" y="4834"/>
                          </a:cubicBezTo>
                          <a:cubicBezTo>
                            <a:pt x="19606" y="4604"/>
                            <a:pt x="19313" y="4562"/>
                            <a:pt x="19125" y="4771"/>
                          </a:cubicBezTo>
                          <a:cubicBezTo>
                            <a:pt x="18916" y="5043"/>
                            <a:pt x="18895" y="5336"/>
                            <a:pt x="19041" y="5608"/>
                          </a:cubicBezTo>
                          <a:cubicBezTo>
                            <a:pt x="19229" y="5922"/>
                            <a:pt x="19418" y="6236"/>
                            <a:pt x="19564" y="6508"/>
                          </a:cubicBezTo>
                          <a:cubicBezTo>
                            <a:pt x="19501" y="6843"/>
                            <a:pt x="19334" y="7136"/>
                            <a:pt x="19355" y="7429"/>
                          </a:cubicBezTo>
                          <a:cubicBezTo>
                            <a:pt x="19439" y="8642"/>
                            <a:pt x="18978" y="9730"/>
                            <a:pt x="18476" y="10797"/>
                          </a:cubicBezTo>
                          <a:cubicBezTo>
                            <a:pt x="18413" y="10923"/>
                            <a:pt x="18351" y="11048"/>
                            <a:pt x="18267" y="11195"/>
                          </a:cubicBezTo>
                          <a:cubicBezTo>
                            <a:pt x="17095" y="13308"/>
                            <a:pt x="17095" y="13308"/>
                            <a:pt x="15317" y="14919"/>
                          </a:cubicBezTo>
                          <a:cubicBezTo>
                            <a:pt x="14835" y="15380"/>
                            <a:pt x="14229" y="15589"/>
                            <a:pt x="13664" y="15840"/>
                          </a:cubicBezTo>
                          <a:cubicBezTo>
                            <a:pt x="13434" y="15945"/>
                            <a:pt x="13141" y="15945"/>
                            <a:pt x="12827" y="15819"/>
                          </a:cubicBezTo>
                          <a:cubicBezTo>
                            <a:pt x="12743" y="15191"/>
                            <a:pt x="12659" y="14543"/>
                            <a:pt x="12555" y="13873"/>
                          </a:cubicBezTo>
                          <a:cubicBezTo>
                            <a:pt x="12492" y="13434"/>
                            <a:pt x="12346" y="12994"/>
                            <a:pt x="12199" y="12576"/>
                          </a:cubicBezTo>
                          <a:cubicBezTo>
                            <a:pt x="12032" y="12178"/>
                            <a:pt x="11258" y="12053"/>
                            <a:pt x="10944" y="12367"/>
                          </a:cubicBezTo>
                          <a:cubicBezTo>
                            <a:pt x="10839" y="12471"/>
                            <a:pt x="10755" y="12618"/>
                            <a:pt x="10755" y="12764"/>
                          </a:cubicBezTo>
                          <a:cubicBezTo>
                            <a:pt x="10734" y="13434"/>
                            <a:pt x="10713" y="14145"/>
                            <a:pt x="10755" y="14815"/>
                          </a:cubicBezTo>
                          <a:cubicBezTo>
                            <a:pt x="10839" y="15463"/>
                            <a:pt x="11048" y="16154"/>
                            <a:pt x="11676" y="1678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33"/>
                    <p:cNvSpPr/>
                    <p:nvPr/>
                  </p:nvSpPr>
                  <p:spPr>
                    <a:xfrm>
                      <a:off x="-1988300" y="4020975"/>
                      <a:ext cx="536725" cy="507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9" h="20317" extrusionOk="0">
                          <a:moveTo>
                            <a:pt x="21405" y="19250"/>
                          </a:moveTo>
                          <a:cubicBezTo>
                            <a:pt x="20715" y="19417"/>
                            <a:pt x="20045" y="19585"/>
                            <a:pt x="19376" y="19710"/>
                          </a:cubicBezTo>
                          <a:cubicBezTo>
                            <a:pt x="18246" y="19919"/>
                            <a:pt x="17095" y="20087"/>
                            <a:pt x="15986" y="20275"/>
                          </a:cubicBezTo>
                          <a:cubicBezTo>
                            <a:pt x="15651" y="20317"/>
                            <a:pt x="15317" y="20296"/>
                            <a:pt x="14982" y="20296"/>
                          </a:cubicBezTo>
                          <a:lnTo>
                            <a:pt x="12806" y="20296"/>
                          </a:lnTo>
                          <a:cubicBezTo>
                            <a:pt x="11864" y="20296"/>
                            <a:pt x="10964" y="20275"/>
                            <a:pt x="10023" y="20170"/>
                          </a:cubicBezTo>
                          <a:cubicBezTo>
                            <a:pt x="9102" y="20045"/>
                            <a:pt x="8161" y="20003"/>
                            <a:pt x="7219" y="20045"/>
                          </a:cubicBezTo>
                          <a:cubicBezTo>
                            <a:pt x="5001" y="20087"/>
                            <a:pt x="2825" y="19794"/>
                            <a:pt x="628" y="19480"/>
                          </a:cubicBezTo>
                          <a:cubicBezTo>
                            <a:pt x="545" y="19459"/>
                            <a:pt x="440" y="19459"/>
                            <a:pt x="356" y="19438"/>
                          </a:cubicBezTo>
                          <a:cubicBezTo>
                            <a:pt x="126" y="19354"/>
                            <a:pt x="0" y="19187"/>
                            <a:pt x="42" y="18957"/>
                          </a:cubicBezTo>
                          <a:cubicBezTo>
                            <a:pt x="147" y="18413"/>
                            <a:pt x="210" y="17806"/>
                            <a:pt x="440" y="17283"/>
                          </a:cubicBezTo>
                          <a:cubicBezTo>
                            <a:pt x="963" y="16174"/>
                            <a:pt x="1402" y="15002"/>
                            <a:pt x="1800" y="13831"/>
                          </a:cubicBezTo>
                          <a:cubicBezTo>
                            <a:pt x="1905" y="13517"/>
                            <a:pt x="2030" y="13203"/>
                            <a:pt x="2197" y="12910"/>
                          </a:cubicBezTo>
                          <a:cubicBezTo>
                            <a:pt x="4060" y="9290"/>
                            <a:pt x="5545" y="5482"/>
                            <a:pt x="6947" y="1674"/>
                          </a:cubicBezTo>
                          <a:cubicBezTo>
                            <a:pt x="7010" y="1548"/>
                            <a:pt x="7094" y="1402"/>
                            <a:pt x="7135" y="1276"/>
                          </a:cubicBezTo>
                          <a:cubicBezTo>
                            <a:pt x="7240" y="1255"/>
                            <a:pt x="7324" y="1193"/>
                            <a:pt x="7428" y="1193"/>
                          </a:cubicBezTo>
                          <a:cubicBezTo>
                            <a:pt x="8558" y="1235"/>
                            <a:pt x="9646" y="1255"/>
                            <a:pt x="10797" y="1276"/>
                          </a:cubicBezTo>
                          <a:cubicBezTo>
                            <a:pt x="11027" y="1674"/>
                            <a:pt x="11278" y="2030"/>
                            <a:pt x="11488" y="2427"/>
                          </a:cubicBezTo>
                          <a:cubicBezTo>
                            <a:pt x="11864" y="3139"/>
                            <a:pt x="12534" y="3536"/>
                            <a:pt x="13182" y="3871"/>
                          </a:cubicBezTo>
                          <a:cubicBezTo>
                            <a:pt x="13622" y="4101"/>
                            <a:pt x="14166" y="4080"/>
                            <a:pt x="14626" y="3683"/>
                          </a:cubicBezTo>
                          <a:cubicBezTo>
                            <a:pt x="15086" y="3264"/>
                            <a:pt x="15505" y="2804"/>
                            <a:pt x="16028" y="2427"/>
                          </a:cubicBezTo>
                          <a:cubicBezTo>
                            <a:pt x="16342" y="2197"/>
                            <a:pt x="16467" y="1716"/>
                            <a:pt x="16446" y="1276"/>
                          </a:cubicBezTo>
                          <a:cubicBezTo>
                            <a:pt x="16446" y="1067"/>
                            <a:pt x="16363" y="858"/>
                            <a:pt x="16342" y="649"/>
                          </a:cubicBezTo>
                          <a:cubicBezTo>
                            <a:pt x="17158" y="147"/>
                            <a:pt x="18120" y="356"/>
                            <a:pt x="18978" y="0"/>
                          </a:cubicBezTo>
                          <a:cubicBezTo>
                            <a:pt x="19062" y="105"/>
                            <a:pt x="19167" y="147"/>
                            <a:pt x="19167" y="230"/>
                          </a:cubicBezTo>
                          <a:cubicBezTo>
                            <a:pt x="19250" y="1779"/>
                            <a:pt x="19711" y="3264"/>
                            <a:pt x="20024" y="4750"/>
                          </a:cubicBezTo>
                          <a:cubicBezTo>
                            <a:pt x="20338" y="6403"/>
                            <a:pt x="20736" y="8077"/>
                            <a:pt x="20694" y="9771"/>
                          </a:cubicBezTo>
                          <a:lnTo>
                            <a:pt x="20694" y="9960"/>
                          </a:lnTo>
                          <a:cubicBezTo>
                            <a:pt x="21008" y="11822"/>
                            <a:pt x="20903" y="13705"/>
                            <a:pt x="21112" y="15567"/>
                          </a:cubicBezTo>
                          <a:cubicBezTo>
                            <a:pt x="21175" y="16132"/>
                            <a:pt x="21175" y="16718"/>
                            <a:pt x="21175" y="17283"/>
                          </a:cubicBezTo>
                          <a:cubicBezTo>
                            <a:pt x="21217" y="17764"/>
                            <a:pt x="21154" y="18266"/>
                            <a:pt x="21384" y="18706"/>
                          </a:cubicBezTo>
                          <a:cubicBezTo>
                            <a:pt x="21468" y="18810"/>
                            <a:pt x="21405" y="19020"/>
                            <a:pt x="21405" y="19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33"/>
                    <p:cNvSpPr/>
                    <p:nvPr/>
                  </p:nvSpPr>
                  <p:spPr>
                    <a:xfrm>
                      <a:off x="-1090675" y="3486900"/>
                      <a:ext cx="504800" cy="607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92" h="24314" extrusionOk="0">
                          <a:moveTo>
                            <a:pt x="3369" y="16320"/>
                          </a:moveTo>
                          <a:cubicBezTo>
                            <a:pt x="3725" y="16237"/>
                            <a:pt x="4039" y="16153"/>
                            <a:pt x="4353" y="16090"/>
                          </a:cubicBezTo>
                          <a:cubicBezTo>
                            <a:pt x="4394" y="16048"/>
                            <a:pt x="4499" y="15944"/>
                            <a:pt x="4478" y="15881"/>
                          </a:cubicBezTo>
                          <a:cubicBezTo>
                            <a:pt x="4457" y="15776"/>
                            <a:pt x="4394" y="15630"/>
                            <a:pt x="4290" y="15588"/>
                          </a:cubicBezTo>
                          <a:cubicBezTo>
                            <a:pt x="4143" y="15504"/>
                            <a:pt x="3955" y="15504"/>
                            <a:pt x="3767" y="15484"/>
                          </a:cubicBezTo>
                          <a:cubicBezTo>
                            <a:pt x="3516" y="15463"/>
                            <a:pt x="3244" y="15463"/>
                            <a:pt x="2909" y="15421"/>
                          </a:cubicBezTo>
                          <a:cubicBezTo>
                            <a:pt x="2992" y="15274"/>
                            <a:pt x="3013" y="15149"/>
                            <a:pt x="3055" y="15065"/>
                          </a:cubicBezTo>
                          <a:cubicBezTo>
                            <a:pt x="3202" y="14898"/>
                            <a:pt x="3348" y="14751"/>
                            <a:pt x="3474" y="14584"/>
                          </a:cubicBezTo>
                          <a:cubicBezTo>
                            <a:pt x="3578" y="14458"/>
                            <a:pt x="3746" y="14312"/>
                            <a:pt x="3578" y="14123"/>
                          </a:cubicBezTo>
                          <a:cubicBezTo>
                            <a:pt x="3453" y="13998"/>
                            <a:pt x="3327" y="14123"/>
                            <a:pt x="3202" y="14165"/>
                          </a:cubicBezTo>
                          <a:lnTo>
                            <a:pt x="2888" y="14333"/>
                          </a:lnTo>
                          <a:cubicBezTo>
                            <a:pt x="2616" y="14228"/>
                            <a:pt x="2428" y="14103"/>
                            <a:pt x="2386" y="13831"/>
                          </a:cubicBezTo>
                          <a:cubicBezTo>
                            <a:pt x="2365" y="13747"/>
                            <a:pt x="2365" y="13642"/>
                            <a:pt x="2302" y="13579"/>
                          </a:cubicBezTo>
                          <a:cubicBezTo>
                            <a:pt x="2009" y="12952"/>
                            <a:pt x="2093" y="12387"/>
                            <a:pt x="2595" y="11927"/>
                          </a:cubicBezTo>
                          <a:cubicBezTo>
                            <a:pt x="2637" y="11864"/>
                            <a:pt x="2720" y="11801"/>
                            <a:pt x="2741" y="11717"/>
                          </a:cubicBezTo>
                          <a:cubicBezTo>
                            <a:pt x="2783" y="11592"/>
                            <a:pt x="2804" y="11403"/>
                            <a:pt x="2741" y="11299"/>
                          </a:cubicBezTo>
                          <a:cubicBezTo>
                            <a:pt x="2679" y="11194"/>
                            <a:pt x="2490" y="11110"/>
                            <a:pt x="2386" y="11131"/>
                          </a:cubicBezTo>
                          <a:cubicBezTo>
                            <a:pt x="2156" y="11173"/>
                            <a:pt x="1946" y="11236"/>
                            <a:pt x="1653" y="11320"/>
                          </a:cubicBezTo>
                          <a:cubicBezTo>
                            <a:pt x="858" y="9625"/>
                            <a:pt x="649" y="7763"/>
                            <a:pt x="0" y="5984"/>
                          </a:cubicBezTo>
                          <a:lnTo>
                            <a:pt x="628" y="5524"/>
                          </a:lnTo>
                          <a:cubicBezTo>
                            <a:pt x="1068" y="5168"/>
                            <a:pt x="1528" y="4750"/>
                            <a:pt x="1988" y="4478"/>
                          </a:cubicBezTo>
                          <a:cubicBezTo>
                            <a:pt x="2469" y="4206"/>
                            <a:pt x="3013" y="4101"/>
                            <a:pt x="3474" y="3871"/>
                          </a:cubicBezTo>
                          <a:cubicBezTo>
                            <a:pt x="4101" y="3578"/>
                            <a:pt x="4708" y="3243"/>
                            <a:pt x="5420" y="3118"/>
                          </a:cubicBezTo>
                          <a:cubicBezTo>
                            <a:pt x="5650" y="3076"/>
                            <a:pt x="5880" y="2929"/>
                            <a:pt x="6047" y="2762"/>
                          </a:cubicBezTo>
                          <a:cubicBezTo>
                            <a:pt x="6361" y="2448"/>
                            <a:pt x="6717" y="2281"/>
                            <a:pt x="7114" y="2113"/>
                          </a:cubicBezTo>
                          <a:cubicBezTo>
                            <a:pt x="7951" y="1716"/>
                            <a:pt x="8809" y="1339"/>
                            <a:pt x="9646" y="942"/>
                          </a:cubicBezTo>
                          <a:cubicBezTo>
                            <a:pt x="9855" y="837"/>
                            <a:pt x="10107" y="753"/>
                            <a:pt x="10337" y="711"/>
                          </a:cubicBezTo>
                          <a:cubicBezTo>
                            <a:pt x="10881" y="544"/>
                            <a:pt x="11425" y="398"/>
                            <a:pt x="11990" y="209"/>
                          </a:cubicBezTo>
                          <a:cubicBezTo>
                            <a:pt x="12534" y="0"/>
                            <a:pt x="13099" y="0"/>
                            <a:pt x="13664" y="42"/>
                          </a:cubicBezTo>
                          <a:cubicBezTo>
                            <a:pt x="14563" y="1193"/>
                            <a:pt x="15044" y="2511"/>
                            <a:pt x="15379" y="3850"/>
                          </a:cubicBezTo>
                          <a:cubicBezTo>
                            <a:pt x="15693" y="5147"/>
                            <a:pt x="16070" y="6403"/>
                            <a:pt x="16656" y="7616"/>
                          </a:cubicBezTo>
                          <a:cubicBezTo>
                            <a:pt x="16844" y="8621"/>
                            <a:pt x="17367" y="9520"/>
                            <a:pt x="17660" y="10504"/>
                          </a:cubicBezTo>
                          <a:cubicBezTo>
                            <a:pt x="17765" y="10859"/>
                            <a:pt x="17869" y="11215"/>
                            <a:pt x="18057" y="11529"/>
                          </a:cubicBezTo>
                          <a:cubicBezTo>
                            <a:pt x="18288" y="12010"/>
                            <a:pt x="18434" y="12471"/>
                            <a:pt x="18518" y="12994"/>
                          </a:cubicBezTo>
                          <a:cubicBezTo>
                            <a:pt x="18706" y="13935"/>
                            <a:pt x="18936" y="14877"/>
                            <a:pt x="19313" y="15776"/>
                          </a:cubicBezTo>
                          <a:cubicBezTo>
                            <a:pt x="19752" y="16823"/>
                            <a:pt x="19857" y="17911"/>
                            <a:pt x="20192" y="19041"/>
                          </a:cubicBezTo>
                          <a:cubicBezTo>
                            <a:pt x="19899" y="19187"/>
                            <a:pt x="19669" y="19396"/>
                            <a:pt x="19418" y="19501"/>
                          </a:cubicBezTo>
                          <a:cubicBezTo>
                            <a:pt x="18706" y="19773"/>
                            <a:pt x="17995" y="20024"/>
                            <a:pt x="17262" y="20233"/>
                          </a:cubicBezTo>
                          <a:cubicBezTo>
                            <a:pt x="15819" y="20652"/>
                            <a:pt x="14354" y="21070"/>
                            <a:pt x="12889" y="21468"/>
                          </a:cubicBezTo>
                          <a:cubicBezTo>
                            <a:pt x="12471" y="21572"/>
                            <a:pt x="12115" y="21761"/>
                            <a:pt x="11739" y="21970"/>
                          </a:cubicBezTo>
                          <a:cubicBezTo>
                            <a:pt x="11174" y="22284"/>
                            <a:pt x="10567" y="22577"/>
                            <a:pt x="9960" y="22849"/>
                          </a:cubicBezTo>
                          <a:cubicBezTo>
                            <a:pt x="9730" y="22995"/>
                            <a:pt x="9437" y="23058"/>
                            <a:pt x="9228" y="23225"/>
                          </a:cubicBezTo>
                          <a:cubicBezTo>
                            <a:pt x="8809" y="23539"/>
                            <a:pt x="8328" y="23686"/>
                            <a:pt x="7847" y="23853"/>
                          </a:cubicBezTo>
                          <a:cubicBezTo>
                            <a:pt x="7449" y="23979"/>
                            <a:pt x="7031" y="24083"/>
                            <a:pt x="6612" y="24062"/>
                          </a:cubicBezTo>
                          <a:cubicBezTo>
                            <a:pt x="6194" y="24041"/>
                            <a:pt x="5775" y="24083"/>
                            <a:pt x="5357" y="24313"/>
                          </a:cubicBezTo>
                          <a:cubicBezTo>
                            <a:pt x="4917" y="23686"/>
                            <a:pt x="4604" y="23100"/>
                            <a:pt x="4687" y="22305"/>
                          </a:cubicBezTo>
                          <a:cubicBezTo>
                            <a:pt x="4708" y="22054"/>
                            <a:pt x="4687" y="21761"/>
                            <a:pt x="4583" y="21530"/>
                          </a:cubicBezTo>
                          <a:cubicBezTo>
                            <a:pt x="4248" y="20756"/>
                            <a:pt x="4081" y="19982"/>
                            <a:pt x="3934" y="19166"/>
                          </a:cubicBezTo>
                          <a:cubicBezTo>
                            <a:pt x="3746" y="18308"/>
                            <a:pt x="3557" y="17471"/>
                            <a:pt x="3369" y="16613"/>
                          </a:cubicBezTo>
                          <a:cubicBezTo>
                            <a:pt x="3348" y="16509"/>
                            <a:pt x="3369" y="16404"/>
                            <a:pt x="3369" y="16320"/>
                          </a:cubicBezTo>
                          <a:close/>
                          <a:moveTo>
                            <a:pt x="3285" y="6800"/>
                          </a:moveTo>
                          <a:cubicBezTo>
                            <a:pt x="3139" y="6800"/>
                            <a:pt x="2951" y="6779"/>
                            <a:pt x="2867" y="6821"/>
                          </a:cubicBezTo>
                          <a:cubicBezTo>
                            <a:pt x="2762" y="6926"/>
                            <a:pt x="2679" y="7135"/>
                            <a:pt x="2679" y="7302"/>
                          </a:cubicBezTo>
                          <a:cubicBezTo>
                            <a:pt x="2679" y="7721"/>
                            <a:pt x="2741" y="8181"/>
                            <a:pt x="3055" y="8474"/>
                          </a:cubicBezTo>
                          <a:cubicBezTo>
                            <a:pt x="3432" y="8830"/>
                            <a:pt x="3474" y="9248"/>
                            <a:pt x="3453" y="9709"/>
                          </a:cubicBezTo>
                          <a:cubicBezTo>
                            <a:pt x="3453" y="9834"/>
                            <a:pt x="3453" y="9939"/>
                            <a:pt x="3474" y="10064"/>
                          </a:cubicBezTo>
                          <a:cubicBezTo>
                            <a:pt x="3516" y="10274"/>
                            <a:pt x="3641" y="10399"/>
                            <a:pt x="3809" y="10441"/>
                          </a:cubicBezTo>
                          <a:cubicBezTo>
                            <a:pt x="3997" y="10462"/>
                            <a:pt x="4185" y="10483"/>
                            <a:pt x="4373" y="10441"/>
                          </a:cubicBezTo>
                          <a:cubicBezTo>
                            <a:pt x="5022" y="10232"/>
                            <a:pt x="5754" y="10274"/>
                            <a:pt x="6382" y="9918"/>
                          </a:cubicBezTo>
                          <a:cubicBezTo>
                            <a:pt x="6591" y="9813"/>
                            <a:pt x="6822" y="9750"/>
                            <a:pt x="7073" y="9667"/>
                          </a:cubicBezTo>
                          <a:cubicBezTo>
                            <a:pt x="8140" y="9290"/>
                            <a:pt x="9207" y="8893"/>
                            <a:pt x="10316" y="8516"/>
                          </a:cubicBezTo>
                          <a:cubicBezTo>
                            <a:pt x="10588" y="8411"/>
                            <a:pt x="10881" y="8369"/>
                            <a:pt x="11174" y="8286"/>
                          </a:cubicBezTo>
                          <a:cubicBezTo>
                            <a:pt x="11843" y="8139"/>
                            <a:pt x="12513" y="7972"/>
                            <a:pt x="13057" y="7553"/>
                          </a:cubicBezTo>
                          <a:cubicBezTo>
                            <a:pt x="13161" y="7198"/>
                            <a:pt x="13140" y="6905"/>
                            <a:pt x="12973" y="6570"/>
                          </a:cubicBezTo>
                          <a:cubicBezTo>
                            <a:pt x="12785" y="6214"/>
                            <a:pt x="12617" y="5838"/>
                            <a:pt x="12617" y="5461"/>
                          </a:cubicBezTo>
                          <a:cubicBezTo>
                            <a:pt x="12617" y="4938"/>
                            <a:pt x="12345" y="4478"/>
                            <a:pt x="12304" y="3976"/>
                          </a:cubicBezTo>
                          <a:cubicBezTo>
                            <a:pt x="12241" y="3641"/>
                            <a:pt x="12052" y="3536"/>
                            <a:pt x="11718" y="3536"/>
                          </a:cubicBezTo>
                          <a:cubicBezTo>
                            <a:pt x="11487" y="3536"/>
                            <a:pt x="11320" y="3599"/>
                            <a:pt x="11153" y="3724"/>
                          </a:cubicBezTo>
                          <a:cubicBezTo>
                            <a:pt x="10881" y="3934"/>
                            <a:pt x="10567" y="4080"/>
                            <a:pt x="10232" y="4080"/>
                          </a:cubicBezTo>
                          <a:cubicBezTo>
                            <a:pt x="10065" y="4080"/>
                            <a:pt x="9939" y="4122"/>
                            <a:pt x="9772" y="4185"/>
                          </a:cubicBezTo>
                          <a:cubicBezTo>
                            <a:pt x="8558" y="4603"/>
                            <a:pt x="7324" y="5043"/>
                            <a:pt x="6089" y="5461"/>
                          </a:cubicBezTo>
                          <a:cubicBezTo>
                            <a:pt x="5733" y="5587"/>
                            <a:pt x="5357" y="5712"/>
                            <a:pt x="5001" y="5880"/>
                          </a:cubicBezTo>
                          <a:cubicBezTo>
                            <a:pt x="4583" y="6068"/>
                            <a:pt x="4206" y="6298"/>
                            <a:pt x="3704" y="6298"/>
                          </a:cubicBezTo>
                          <a:cubicBezTo>
                            <a:pt x="3411" y="6298"/>
                            <a:pt x="3285" y="6528"/>
                            <a:pt x="3285" y="680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33"/>
                    <p:cNvSpPr/>
                    <p:nvPr/>
                  </p:nvSpPr>
                  <p:spPr>
                    <a:xfrm>
                      <a:off x="-2641650" y="3214350"/>
                      <a:ext cx="476050" cy="452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42" h="18100" extrusionOk="0">
                          <a:moveTo>
                            <a:pt x="1" y="16551"/>
                          </a:moveTo>
                          <a:cubicBezTo>
                            <a:pt x="587" y="16279"/>
                            <a:pt x="1110" y="16028"/>
                            <a:pt x="1633" y="15819"/>
                          </a:cubicBezTo>
                          <a:cubicBezTo>
                            <a:pt x="2072" y="15610"/>
                            <a:pt x="2428" y="15317"/>
                            <a:pt x="2721" y="14898"/>
                          </a:cubicBezTo>
                          <a:cubicBezTo>
                            <a:pt x="3160" y="14250"/>
                            <a:pt x="3600" y="13601"/>
                            <a:pt x="4060" y="12973"/>
                          </a:cubicBezTo>
                          <a:cubicBezTo>
                            <a:pt x="4269" y="12660"/>
                            <a:pt x="4353" y="12346"/>
                            <a:pt x="4374" y="11948"/>
                          </a:cubicBezTo>
                          <a:cubicBezTo>
                            <a:pt x="4416" y="11090"/>
                            <a:pt x="4290" y="10274"/>
                            <a:pt x="3893" y="9479"/>
                          </a:cubicBezTo>
                          <a:cubicBezTo>
                            <a:pt x="3663" y="9019"/>
                            <a:pt x="3516" y="8475"/>
                            <a:pt x="3349" y="7973"/>
                          </a:cubicBezTo>
                          <a:cubicBezTo>
                            <a:pt x="3223" y="7492"/>
                            <a:pt x="3244" y="7031"/>
                            <a:pt x="3432" y="6550"/>
                          </a:cubicBezTo>
                          <a:cubicBezTo>
                            <a:pt x="3663" y="5901"/>
                            <a:pt x="4039" y="5295"/>
                            <a:pt x="4499" y="4771"/>
                          </a:cubicBezTo>
                          <a:cubicBezTo>
                            <a:pt x="4834" y="4395"/>
                            <a:pt x="5190" y="4018"/>
                            <a:pt x="5504" y="3600"/>
                          </a:cubicBezTo>
                          <a:cubicBezTo>
                            <a:pt x="5734" y="3307"/>
                            <a:pt x="5985" y="3077"/>
                            <a:pt x="6299" y="2888"/>
                          </a:cubicBezTo>
                          <a:cubicBezTo>
                            <a:pt x="6885" y="2512"/>
                            <a:pt x="7429" y="2093"/>
                            <a:pt x="8015" y="1696"/>
                          </a:cubicBezTo>
                          <a:cubicBezTo>
                            <a:pt x="8287" y="1486"/>
                            <a:pt x="8601" y="1277"/>
                            <a:pt x="8914" y="1089"/>
                          </a:cubicBezTo>
                          <a:cubicBezTo>
                            <a:pt x="10358" y="315"/>
                            <a:pt x="11927" y="64"/>
                            <a:pt x="13559" y="22"/>
                          </a:cubicBezTo>
                          <a:cubicBezTo>
                            <a:pt x="13873" y="1"/>
                            <a:pt x="14208" y="64"/>
                            <a:pt x="14543" y="147"/>
                          </a:cubicBezTo>
                          <a:cubicBezTo>
                            <a:pt x="14940" y="231"/>
                            <a:pt x="15296" y="357"/>
                            <a:pt x="15694" y="377"/>
                          </a:cubicBezTo>
                          <a:cubicBezTo>
                            <a:pt x="16823" y="482"/>
                            <a:pt x="17660" y="1152"/>
                            <a:pt x="18497" y="1779"/>
                          </a:cubicBezTo>
                          <a:cubicBezTo>
                            <a:pt x="19000" y="2135"/>
                            <a:pt x="19041" y="2407"/>
                            <a:pt x="18748" y="2951"/>
                          </a:cubicBezTo>
                          <a:cubicBezTo>
                            <a:pt x="18581" y="3307"/>
                            <a:pt x="18393" y="3704"/>
                            <a:pt x="18100" y="4018"/>
                          </a:cubicBezTo>
                          <a:cubicBezTo>
                            <a:pt x="17556" y="4667"/>
                            <a:pt x="17347" y="5462"/>
                            <a:pt x="17137" y="6236"/>
                          </a:cubicBezTo>
                          <a:cubicBezTo>
                            <a:pt x="16761" y="7638"/>
                            <a:pt x="16489" y="9061"/>
                            <a:pt x="15819" y="10358"/>
                          </a:cubicBezTo>
                          <a:cubicBezTo>
                            <a:pt x="15171" y="11655"/>
                            <a:pt x="14438" y="12890"/>
                            <a:pt x="13580" y="14062"/>
                          </a:cubicBezTo>
                          <a:cubicBezTo>
                            <a:pt x="13015" y="14794"/>
                            <a:pt x="12534" y="15526"/>
                            <a:pt x="11844" y="16154"/>
                          </a:cubicBezTo>
                          <a:cubicBezTo>
                            <a:pt x="11237" y="16740"/>
                            <a:pt x="10588" y="17200"/>
                            <a:pt x="9919" y="17639"/>
                          </a:cubicBezTo>
                          <a:cubicBezTo>
                            <a:pt x="9479" y="17932"/>
                            <a:pt x="8977" y="18058"/>
                            <a:pt x="8454" y="18058"/>
                          </a:cubicBezTo>
                          <a:cubicBezTo>
                            <a:pt x="7303" y="18100"/>
                            <a:pt x="6152" y="18058"/>
                            <a:pt x="5002" y="18058"/>
                          </a:cubicBezTo>
                          <a:cubicBezTo>
                            <a:pt x="4834" y="18058"/>
                            <a:pt x="4688" y="18058"/>
                            <a:pt x="4562" y="18016"/>
                          </a:cubicBezTo>
                          <a:cubicBezTo>
                            <a:pt x="3139" y="17702"/>
                            <a:pt x="1758" y="17284"/>
                            <a:pt x="398" y="16782"/>
                          </a:cubicBezTo>
                          <a:cubicBezTo>
                            <a:pt x="231" y="16761"/>
                            <a:pt x="168" y="16677"/>
                            <a:pt x="1" y="1655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33"/>
                    <p:cNvSpPr/>
                    <p:nvPr/>
                  </p:nvSpPr>
                  <p:spPr>
                    <a:xfrm>
                      <a:off x="-2045850" y="4526275"/>
                      <a:ext cx="636625" cy="13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465" h="5211" extrusionOk="0">
                          <a:moveTo>
                            <a:pt x="24461" y="84"/>
                          </a:moveTo>
                          <a:cubicBezTo>
                            <a:pt x="24795" y="712"/>
                            <a:pt x="25109" y="1339"/>
                            <a:pt x="25465" y="2051"/>
                          </a:cubicBezTo>
                          <a:lnTo>
                            <a:pt x="25465" y="4394"/>
                          </a:lnTo>
                          <a:cubicBezTo>
                            <a:pt x="24816" y="4645"/>
                            <a:pt x="24272" y="4583"/>
                            <a:pt x="23791" y="4080"/>
                          </a:cubicBezTo>
                          <a:cubicBezTo>
                            <a:pt x="23456" y="3725"/>
                            <a:pt x="23121" y="3411"/>
                            <a:pt x="22640" y="3243"/>
                          </a:cubicBezTo>
                          <a:cubicBezTo>
                            <a:pt x="22326" y="3139"/>
                            <a:pt x="22054" y="3139"/>
                            <a:pt x="21803" y="3369"/>
                          </a:cubicBezTo>
                          <a:cubicBezTo>
                            <a:pt x="21552" y="3620"/>
                            <a:pt x="21322" y="3892"/>
                            <a:pt x="21071" y="4185"/>
                          </a:cubicBezTo>
                          <a:cubicBezTo>
                            <a:pt x="20820" y="4499"/>
                            <a:pt x="20715" y="4520"/>
                            <a:pt x="20297" y="4394"/>
                          </a:cubicBezTo>
                          <a:cubicBezTo>
                            <a:pt x="20129" y="4352"/>
                            <a:pt x="19962" y="4290"/>
                            <a:pt x="19774" y="4248"/>
                          </a:cubicBezTo>
                          <a:cubicBezTo>
                            <a:pt x="19146" y="4039"/>
                            <a:pt x="18518" y="3850"/>
                            <a:pt x="18079" y="3264"/>
                          </a:cubicBezTo>
                          <a:cubicBezTo>
                            <a:pt x="17765" y="2846"/>
                            <a:pt x="17347" y="2825"/>
                            <a:pt x="16865" y="3055"/>
                          </a:cubicBezTo>
                          <a:cubicBezTo>
                            <a:pt x="16238" y="3348"/>
                            <a:pt x="15777" y="3787"/>
                            <a:pt x="15401" y="4352"/>
                          </a:cubicBezTo>
                          <a:cubicBezTo>
                            <a:pt x="14857" y="5147"/>
                            <a:pt x="14668" y="5210"/>
                            <a:pt x="13769" y="4792"/>
                          </a:cubicBezTo>
                          <a:cubicBezTo>
                            <a:pt x="13246" y="4520"/>
                            <a:pt x="12785" y="4206"/>
                            <a:pt x="12492" y="3683"/>
                          </a:cubicBezTo>
                          <a:cubicBezTo>
                            <a:pt x="12388" y="3474"/>
                            <a:pt x="12262" y="3264"/>
                            <a:pt x="12137" y="3055"/>
                          </a:cubicBezTo>
                          <a:cubicBezTo>
                            <a:pt x="11823" y="2595"/>
                            <a:pt x="11300" y="2469"/>
                            <a:pt x="10777" y="2699"/>
                          </a:cubicBezTo>
                          <a:cubicBezTo>
                            <a:pt x="10442" y="2846"/>
                            <a:pt x="10107" y="2992"/>
                            <a:pt x="9793" y="3160"/>
                          </a:cubicBezTo>
                          <a:cubicBezTo>
                            <a:pt x="9647" y="3243"/>
                            <a:pt x="9458" y="3348"/>
                            <a:pt x="9375" y="3515"/>
                          </a:cubicBezTo>
                          <a:cubicBezTo>
                            <a:pt x="9124" y="3997"/>
                            <a:pt x="8601" y="4248"/>
                            <a:pt x="8203" y="4603"/>
                          </a:cubicBezTo>
                          <a:cubicBezTo>
                            <a:pt x="7889" y="4896"/>
                            <a:pt x="7533" y="4980"/>
                            <a:pt x="7136" y="5001"/>
                          </a:cubicBezTo>
                          <a:cubicBezTo>
                            <a:pt x="6655" y="5022"/>
                            <a:pt x="6424" y="4834"/>
                            <a:pt x="6299" y="4373"/>
                          </a:cubicBezTo>
                          <a:cubicBezTo>
                            <a:pt x="6111" y="3725"/>
                            <a:pt x="5964" y="3034"/>
                            <a:pt x="5755" y="2365"/>
                          </a:cubicBezTo>
                          <a:cubicBezTo>
                            <a:pt x="5588" y="1758"/>
                            <a:pt x="5148" y="1570"/>
                            <a:pt x="4667" y="1946"/>
                          </a:cubicBezTo>
                          <a:cubicBezTo>
                            <a:pt x="4102" y="2386"/>
                            <a:pt x="3474" y="2720"/>
                            <a:pt x="2826" y="3055"/>
                          </a:cubicBezTo>
                          <a:cubicBezTo>
                            <a:pt x="2554" y="3202"/>
                            <a:pt x="2323" y="3411"/>
                            <a:pt x="2093" y="3578"/>
                          </a:cubicBezTo>
                          <a:lnTo>
                            <a:pt x="168" y="3578"/>
                          </a:lnTo>
                          <a:cubicBezTo>
                            <a:pt x="1" y="3160"/>
                            <a:pt x="43" y="2804"/>
                            <a:pt x="252" y="2427"/>
                          </a:cubicBezTo>
                          <a:cubicBezTo>
                            <a:pt x="691" y="1590"/>
                            <a:pt x="1173" y="816"/>
                            <a:pt x="1842" y="189"/>
                          </a:cubicBezTo>
                          <a:cubicBezTo>
                            <a:pt x="3600" y="398"/>
                            <a:pt x="5357" y="607"/>
                            <a:pt x="7073" y="816"/>
                          </a:cubicBezTo>
                          <a:cubicBezTo>
                            <a:pt x="7471" y="858"/>
                            <a:pt x="7868" y="858"/>
                            <a:pt x="8266" y="858"/>
                          </a:cubicBezTo>
                          <a:cubicBezTo>
                            <a:pt x="9835" y="900"/>
                            <a:pt x="11404" y="795"/>
                            <a:pt x="12974" y="1067"/>
                          </a:cubicBezTo>
                          <a:cubicBezTo>
                            <a:pt x="13287" y="1130"/>
                            <a:pt x="13622" y="1130"/>
                            <a:pt x="13957" y="1130"/>
                          </a:cubicBezTo>
                          <a:cubicBezTo>
                            <a:pt x="14564" y="1130"/>
                            <a:pt x="15171" y="1109"/>
                            <a:pt x="15756" y="1130"/>
                          </a:cubicBezTo>
                          <a:cubicBezTo>
                            <a:pt x="18225" y="1235"/>
                            <a:pt x="20632" y="837"/>
                            <a:pt x="23038" y="293"/>
                          </a:cubicBezTo>
                          <a:cubicBezTo>
                            <a:pt x="23477" y="189"/>
                            <a:pt x="23917" y="105"/>
                            <a:pt x="24377" y="0"/>
                          </a:cubicBezTo>
                          <a:cubicBezTo>
                            <a:pt x="24377" y="63"/>
                            <a:pt x="24398" y="84"/>
                            <a:pt x="24461" y="84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33"/>
                    <p:cNvSpPr/>
                    <p:nvPr/>
                  </p:nvSpPr>
                  <p:spPr>
                    <a:xfrm>
                      <a:off x="-2194925" y="3244175"/>
                      <a:ext cx="177875" cy="20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15" h="8119" extrusionOk="0">
                          <a:moveTo>
                            <a:pt x="7115" y="691"/>
                          </a:moveTo>
                          <a:cubicBezTo>
                            <a:pt x="6215" y="1172"/>
                            <a:pt x="5525" y="1946"/>
                            <a:pt x="4604" y="2386"/>
                          </a:cubicBezTo>
                          <a:cubicBezTo>
                            <a:pt x="3432" y="2930"/>
                            <a:pt x="2532" y="3830"/>
                            <a:pt x="1988" y="5022"/>
                          </a:cubicBezTo>
                          <a:cubicBezTo>
                            <a:pt x="1947" y="5106"/>
                            <a:pt x="1926" y="5190"/>
                            <a:pt x="1905" y="5294"/>
                          </a:cubicBezTo>
                          <a:lnTo>
                            <a:pt x="1905" y="5399"/>
                          </a:lnTo>
                          <a:cubicBezTo>
                            <a:pt x="2093" y="5545"/>
                            <a:pt x="2302" y="5713"/>
                            <a:pt x="2532" y="5880"/>
                          </a:cubicBezTo>
                          <a:cubicBezTo>
                            <a:pt x="1905" y="6466"/>
                            <a:pt x="1675" y="7219"/>
                            <a:pt x="1319" y="7910"/>
                          </a:cubicBezTo>
                          <a:cubicBezTo>
                            <a:pt x="942" y="8119"/>
                            <a:pt x="670" y="7931"/>
                            <a:pt x="419" y="7721"/>
                          </a:cubicBezTo>
                          <a:cubicBezTo>
                            <a:pt x="168" y="7533"/>
                            <a:pt x="105" y="7303"/>
                            <a:pt x="63" y="7010"/>
                          </a:cubicBezTo>
                          <a:cubicBezTo>
                            <a:pt x="1" y="5985"/>
                            <a:pt x="315" y="5043"/>
                            <a:pt x="566" y="4081"/>
                          </a:cubicBezTo>
                          <a:cubicBezTo>
                            <a:pt x="587" y="3955"/>
                            <a:pt x="733" y="3830"/>
                            <a:pt x="796" y="3683"/>
                          </a:cubicBezTo>
                          <a:cubicBezTo>
                            <a:pt x="1110" y="3160"/>
                            <a:pt x="1423" y="2679"/>
                            <a:pt x="1737" y="2156"/>
                          </a:cubicBezTo>
                          <a:cubicBezTo>
                            <a:pt x="1842" y="1967"/>
                            <a:pt x="1988" y="1779"/>
                            <a:pt x="2114" y="1653"/>
                          </a:cubicBezTo>
                          <a:cubicBezTo>
                            <a:pt x="2323" y="1444"/>
                            <a:pt x="2532" y="1235"/>
                            <a:pt x="2763" y="1026"/>
                          </a:cubicBezTo>
                          <a:cubicBezTo>
                            <a:pt x="3369" y="482"/>
                            <a:pt x="3997" y="0"/>
                            <a:pt x="4918" y="84"/>
                          </a:cubicBezTo>
                          <a:cubicBezTo>
                            <a:pt x="5441" y="105"/>
                            <a:pt x="5985" y="0"/>
                            <a:pt x="6529" y="105"/>
                          </a:cubicBezTo>
                          <a:cubicBezTo>
                            <a:pt x="6801" y="210"/>
                            <a:pt x="6989" y="335"/>
                            <a:pt x="7115" y="69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33"/>
                    <p:cNvSpPr/>
                    <p:nvPr/>
                  </p:nvSpPr>
                  <p:spPr>
                    <a:xfrm>
                      <a:off x="-2217425" y="3823750"/>
                      <a:ext cx="135000" cy="116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0" h="4646" extrusionOk="0">
                          <a:moveTo>
                            <a:pt x="1110" y="1"/>
                          </a:moveTo>
                          <a:cubicBezTo>
                            <a:pt x="1424" y="315"/>
                            <a:pt x="1779" y="545"/>
                            <a:pt x="2240" y="649"/>
                          </a:cubicBezTo>
                          <a:cubicBezTo>
                            <a:pt x="2470" y="691"/>
                            <a:pt x="2658" y="880"/>
                            <a:pt x="2784" y="1089"/>
                          </a:cubicBezTo>
                          <a:cubicBezTo>
                            <a:pt x="2993" y="1403"/>
                            <a:pt x="3202" y="1696"/>
                            <a:pt x="3412" y="1989"/>
                          </a:cubicBezTo>
                          <a:cubicBezTo>
                            <a:pt x="3935" y="2742"/>
                            <a:pt x="4458" y="3516"/>
                            <a:pt x="5190" y="4144"/>
                          </a:cubicBezTo>
                          <a:cubicBezTo>
                            <a:pt x="5274" y="4227"/>
                            <a:pt x="5316" y="4332"/>
                            <a:pt x="5399" y="4437"/>
                          </a:cubicBezTo>
                          <a:cubicBezTo>
                            <a:pt x="4751" y="4625"/>
                            <a:pt x="4541" y="4646"/>
                            <a:pt x="3976" y="4437"/>
                          </a:cubicBezTo>
                          <a:cubicBezTo>
                            <a:pt x="3244" y="4186"/>
                            <a:pt x="2512" y="3914"/>
                            <a:pt x="1779" y="3621"/>
                          </a:cubicBezTo>
                          <a:cubicBezTo>
                            <a:pt x="1298" y="3432"/>
                            <a:pt x="943" y="3035"/>
                            <a:pt x="671" y="2616"/>
                          </a:cubicBezTo>
                          <a:cubicBezTo>
                            <a:pt x="419" y="2240"/>
                            <a:pt x="273" y="1800"/>
                            <a:pt x="168" y="1361"/>
                          </a:cubicBezTo>
                          <a:cubicBezTo>
                            <a:pt x="1" y="712"/>
                            <a:pt x="273" y="377"/>
                            <a:pt x="111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33"/>
                    <p:cNvSpPr/>
                    <p:nvPr/>
                  </p:nvSpPr>
                  <p:spPr>
                    <a:xfrm>
                      <a:off x="-1581325" y="4840125"/>
                      <a:ext cx="161125" cy="65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45" h="2637" extrusionOk="0">
                          <a:moveTo>
                            <a:pt x="6445" y="1779"/>
                          </a:moveTo>
                          <a:cubicBezTo>
                            <a:pt x="6131" y="1946"/>
                            <a:pt x="5942" y="2156"/>
                            <a:pt x="5712" y="2156"/>
                          </a:cubicBezTo>
                          <a:cubicBezTo>
                            <a:pt x="4666" y="2218"/>
                            <a:pt x="3641" y="2637"/>
                            <a:pt x="2574" y="2511"/>
                          </a:cubicBezTo>
                          <a:cubicBezTo>
                            <a:pt x="2113" y="2469"/>
                            <a:pt x="1695" y="2365"/>
                            <a:pt x="1339" y="2030"/>
                          </a:cubicBezTo>
                          <a:cubicBezTo>
                            <a:pt x="1151" y="1842"/>
                            <a:pt x="900" y="1695"/>
                            <a:pt x="670" y="1549"/>
                          </a:cubicBezTo>
                          <a:cubicBezTo>
                            <a:pt x="105" y="1193"/>
                            <a:pt x="63" y="1088"/>
                            <a:pt x="0" y="252"/>
                          </a:cubicBezTo>
                          <a:lnTo>
                            <a:pt x="921" y="252"/>
                          </a:lnTo>
                          <a:cubicBezTo>
                            <a:pt x="1381" y="252"/>
                            <a:pt x="1841" y="272"/>
                            <a:pt x="2260" y="84"/>
                          </a:cubicBezTo>
                          <a:cubicBezTo>
                            <a:pt x="2385" y="21"/>
                            <a:pt x="2553" y="0"/>
                            <a:pt x="2699" y="0"/>
                          </a:cubicBezTo>
                          <a:cubicBezTo>
                            <a:pt x="3620" y="105"/>
                            <a:pt x="4561" y="147"/>
                            <a:pt x="5357" y="796"/>
                          </a:cubicBezTo>
                          <a:cubicBezTo>
                            <a:pt x="5587" y="984"/>
                            <a:pt x="5817" y="1151"/>
                            <a:pt x="6047" y="1360"/>
                          </a:cubicBezTo>
                          <a:cubicBezTo>
                            <a:pt x="6173" y="1465"/>
                            <a:pt x="6256" y="1570"/>
                            <a:pt x="6445" y="17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33"/>
                    <p:cNvSpPr/>
                    <p:nvPr/>
                  </p:nvSpPr>
                  <p:spPr>
                    <a:xfrm>
                      <a:off x="-1245000" y="3450275"/>
                      <a:ext cx="70125" cy="14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5" h="5755" extrusionOk="0">
                          <a:moveTo>
                            <a:pt x="963" y="5754"/>
                          </a:moveTo>
                          <a:cubicBezTo>
                            <a:pt x="859" y="5294"/>
                            <a:pt x="775" y="5001"/>
                            <a:pt x="733" y="4666"/>
                          </a:cubicBezTo>
                          <a:cubicBezTo>
                            <a:pt x="608" y="3767"/>
                            <a:pt x="503" y="2825"/>
                            <a:pt x="189" y="1925"/>
                          </a:cubicBezTo>
                          <a:cubicBezTo>
                            <a:pt x="1" y="1402"/>
                            <a:pt x="210" y="858"/>
                            <a:pt x="294" y="335"/>
                          </a:cubicBezTo>
                          <a:cubicBezTo>
                            <a:pt x="315" y="126"/>
                            <a:pt x="545" y="0"/>
                            <a:pt x="775" y="0"/>
                          </a:cubicBezTo>
                          <a:cubicBezTo>
                            <a:pt x="1068" y="0"/>
                            <a:pt x="1382" y="0"/>
                            <a:pt x="1675" y="63"/>
                          </a:cubicBezTo>
                          <a:cubicBezTo>
                            <a:pt x="1863" y="126"/>
                            <a:pt x="2093" y="231"/>
                            <a:pt x="2198" y="398"/>
                          </a:cubicBezTo>
                          <a:cubicBezTo>
                            <a:pt x="2491" y="816"/>
                            <a:pt x="2721" y="1256"/>
                            <a:pt x="2742" y="1800"/>
                          </a:cubicBezTo>
                          <a:cubicBezTo>
                            <a:pt x="2805" y="2679"/>
                            <a:pt x="2658" y="3536"/>
                            <a:pt x="2093" y="4248"/>
                          </a:cubicBezTo>
                          <a:cubicBezTo>
                            <a:pt x="1738" y="4729"/>
                            <a:pt x="1382" y="5169"/>
                            <a:pt x="963" y="575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33"/>
                    <p:cNvSpPr/>
                    <p:nvPr/>
                  </p:nvSpPr>
                  <p:spPr>
                    <a:xfrm>
                      <a:off x="-2069900" y="4841700"/>
                      <a:ext cx="150150" cy="49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06" h="1988" extrusionOk="0">
                          <a:moveTo>
                            <a:pt x="6005" y="84"/>
                          </a:moveTo>
                          <a:cubicBezTo>
                            <a:pt x="5964" y="209"/>
                            <a:pt x="5964" y="293"/>
                            <a:pt x="5922" y="335"/>
                          </a:cubicBezTo>
                          <a:cubicBezTo>
                            <a:pt x="4938" y="1235"/>
                            <a:pt x="3871" y="1988"/>
                            <a:pt x="2428" y="1925"/>
                          </a:cubicBezTo>
                          <a:cubicBezTo>
                            <a:pt x="1946" y="1904"/>
                            <a:pt x="1465" y="1925"/>
                            <a:pt x="984" y="1925"/>
                          </a:cubicBezTo>
                          <a:cubicBezTo>
                            <a:pt x="544" y="1925"/>
                            <a:pt x="168" y="1758"/>
                            <a:pt x="0" y="1256"/>
                          </a:cubicBezTo>
                          <a:cubicBezTo>
                            <a:pt x="335" y="963"/>
                            <a:pt x="691" y="816"/>
                            <a:pt x="1109" y="733"/>
                          </a:cubicBezTo>
                          <a:cubicBezTo>
                            <a:pt x="2030" y="544"/>
                            <a:pt x="2930" y="335"/>
                            <a:pt x="3829" y="189"/>
                          </a:cubicBezTo>
                          <a:cubicBezTo>
                            <a:pt x="4457" y="84"/>
                            <a:pt x="5085" y="21"/>
                            <a:pt x="5713" y="21"/>
                          </a:cubicBezTo>
                          <a:cubicBezTo>
                            <a:pt x="5775" y="0"/>
                            <a:pt x="5859" y="21"/>
                            <a:pt x="6005" y="8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33"/>
                    <p:cNvSpPr/>
                    <p:nvPr/>
                  </p:nvSpPr>
                  <p:spPr>
                    <a:xfrm>
                      <a:off x="-1689100" y="4037175"/>
                      <a:ext cx="95225" cy="58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2345" extrusionOk="0">
                          <a:moveTo>
                            <a:pt x="3809" y="1"/>
                          </a:moveTo>
                          <a:cubicBezTo>
                            <a:pt x="3453" y="942"/>
                            <a:pt x="2721" y="1549"/>
                            <a:pt x="2072" y="2177"/>
                          </a:cubicBezTo>
                          <a:cubicBezTo>
                            <a:pt x="1926" y="2344"/>
                            <a:pt x="1717" y="2344"/>
                            <a:pt x="1507" y="2240"/>
                          </a:cubicBezTo>
                          <a:cubicBezTo>
                            <a:pt x="796" y="1884"/>
                            <a:pt x="252" y="1423"/>
                            <a:pt x="1" y="670"/>
                          </a:cubicBezTo>
                          <a:cubicBezTo>
                            <a:pt x="64" y="607"/>
                            <a:pt x="84" y="566"/>
                            <a:pt x="126" y="524"/>
                          </a:cubicBezTo>
                          <a:cubicBezTo>
                            <a:pt x="921" y="315"/>
                            <a:pt x="1675" y="84"/>
                            <a:pt x="2512" y="84"/>
                          </a:cubicBezTo>
                          <a:cubicBezTo>
                            <a:pt x="2888" y="105"/>
                            <a:pt x="3307" y="22"/>
                            <a:pt x="3809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33"/>
                    <p:cNvSpPr/>
                    <p:nvPr/>
                  </p:nvSpPr>
                  <p:spPr>
                    <a:xfrm>
                      <a:off x="-1762850" y="3769350"/>
                      <a:ext cx="269950" cy="183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98" h="7325" extrusionOk="0">
                          <a:moveTo>
                            <a:pt x="10651" y="126"/>
                          </a:moveTo>
                          <a:cubicBezTo>
                            <a:pt x="10693" y="754"/>
                            <a:pt x="10797" y="1403"/>
                            <a:pt x="10525" y="2072"/>
                          </a:cubicBezTo>
                          <a:cubicBezTo>
                            <a:pt x="10462" y="2177"/>
                            <a:pt x="10421" y="2302"/>
                            <a:pt x="10421" y="2407"/>
                          </a:cubicBezTo>
                          <a:cubicBezTo>
                            <a:pt x="10483" y="3118"/>
                            <a:pt x="10128" y="3683"/>
                            <a:pt x="9918" y="4311"/>
                          </a:cubicBezTo>
                          <a:cubicBezTo>
                            <a:pt x="9730" y="4834"/>
                            <a:pt x="9416" y="5274"/>
                            <a:pt x="8914" y="5566"/>
                          </a:cubicBezTo>
                          <a:cubicBezTo>
                            <a:pt x="8747" y="5671"/>
                            <a:pt x="8558" y="5776"/>
                            <a:pt x="8391" y="5901"/>
                          </a:cubicBezTo>
                          <a:cubicBezTo>
                            <a:pt x="7554" y="6550"/>
                            <a:pt x="6592" y="7010"/>
                            <a:pt x="5524" y="7157"/>
                          </a:cubicBezTo>
                          <a:cubicBezTo>
                            <a:pt x="5211" y="7219"/>
                            <a:pt x="4876" y="7261"/>
                            <a:pt x="4520" y="7282"/>
                          </a:cubicBezTo>
                          <a:cubicBezTo>
                            <a:pt x="3997" y="7324"/>
                            <a:pt x="3516" y="7261"/>
                            <a:pt x="2993" y="7282"/>
                          </a:cubicBezTo>
                          <a:cubicBezTo>
                            <a:pt x="2323" y="7324"/>
                            <a:pt x="1800" y="7136"/>
                            <a:pt x="1361" y="6634"/>
                          </a:cubicBezTo>
                          <a:cubicBezTo>
                            <a:pt x="1068" y="6320"/>
                            <a:pt x="754" y="6027"/>
                            <a:pt x="482" y="5755"/>
                          </a:cubicBezTo>
                          <a:cubicBezTo>
                            <a:pt x="231" y="5504"/>
                            <a:pt x="126" y="5253"/>
                            <a:pt x="126" y="4939"/>
                          </a:cubicBezTo>
                          <a:cubicBezTo>
                            <a:pt x="126" y="4604"/>
                            <a:pt x="105" y="4290"/>
                            <a:pt x="84" y="3934"/>
                          </a:cubicBezTo>
                          <a:cubicBezTo>
                            <a:pt x="63" y="3579"/>
                            <a:pt x="1" y="3202"/>
                            <a:pt x="1" y="2867"/>
                          </a:cubicBezTo>
                          <a:cubicBezTo>
                            <a:pt x="21" y="2470"/>
                            <a:pt x="105" y="2114"/>
                            <a:pt x="189" y="1675"/>
                          </a:cubicBezTo>
                          <a:cubicBezTo>
                            <a:pt x="377" y="1633"/>
                            <a:pt x="545" y="1612"/>
                            <a:pt x="712" y="1612"/>
                          </a:cubicBezTo>
                          <a:cubicBezTo>
                            <a:pt x="1361" y="1612"/>
                            <a:pt x="2051" y="1633"/>
                            <a:pt x="2700" y="1675"/>
                          </a:cubicBezTo>
                          <a:cubicBezTo>
                            <a:pt x="3474" y="1717"/>
                            <a:pt x="4269" y="1612"/>
                            <a:pt x="5022" y="1361"/>
                          </a:cubicBezTo>
                          <a:cubicBezTo>
                            <a:pt x="5608" y="1152"/>
                            <a:pt x="6194" y="1047"/>
                            <a:pt x="6801" y="1110"/>
                          </a:cubicBezTo>
                          <a:cubicBezTo>
                            <a:pt x="7512" y="1193"/>
                            <a:pt x="8077" y="838"/>
                            <a:pt x="8705" y="670"/>
                          </a:cubicBezTo>
                          <a:cubicBezTo>
                            <a:pt x="9123" y="566"/>
                            <a:pt x="9542" y="336"/>
                            <a:pt x="9960" y="147"/>
                          </a:cubicBezTo>
                          <a:cubicBezTo>
                            <a:pt x="10232" y="43"/>
                            <a:pt x="10421" y="1"/>
                            <a:pt x="10651" y="126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33"/>
                    <p:cNvSpPr/>
                    <p:nvPr/>
                  </p:nvSpPr>
                  <p:spPr>
                    <a:xfrm>
                      <a:off x="-1010125" y="3598825"/>
                      <a:ext cx="223400" cy="131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36" h="5253" extrusionOk="0">
                          <a:moveTo>
                            <a:pt x="43" y="2323"/>
                          </a:moveTo>
                          <a:cubicBezTo>
                            <a:pt x="733" y="2470"/>
                            <a:pt x="1340" y="2365"/>
                            <a:pt x="1967" y="2093"/>
                          </a:cubicBezTo>
                          <a:cubicBezTo>
                            <a:pt x="2658" y="1737"/>
                            <a:pt x="3432" y="1528"/>
                            <a:pt x="4164" y="1277"/>
                          </a:cubicBezTo>
                          <a:cubicBezTo>
                            <a:pt x="5001" y="984"/>
                            <a:pt x="5796" y="691"/>
                            <a:pt x="6633" y="419"/>
                          </a:cubicBezTo>
                          <a:cubicBezTo>
                            <a:pt x="7157" y="252"/>
                            <a:pt x="7680" y="147"/>
                            <a:pt x="8203" y="1"/>
                          </a:cubicBezTo>
                          <a:cubicBezTo>
                            <a:pt x="8454" y="105"/>
                            <a:pt x="8558" y="335"/>
                            <a:pt x="8579" y="566"/>
                          </a:cubicBezTo>
                          <a:cubicBezTo>
                            <a:pt x="8600" y="1089"/>
                            <a:pt x="8726" y="1591"/>
                            <a:pt x="8893" y="2051"/>
                          </a:cubicBezTo>
                          <a:cubicBezTo>
                            <a:pt x="8935" y="2240"/>
                            <a:pt x="8914" y="2470"/>
                            <a:pt x="8935" y="2742"/>
                          </a:cubicBezTo>
                          <a:cubicBezTo>
                            <a:pt x="8475" y="2867"/>
                            <a:pt x="8035" y="3035"/>
                            <a:pt x="7554" y="3160"/>
                          </a:cubicBezTo>
                          <a:cubicBezTo>
                            <a:pt x="7345" y="3202"/>
                            <a:pt x="7136" y="3265"/>
                            <a:pt x="6947" y="3348"/>
                          </a:cubicBezTo>
                          <a:cubicBezTo>
                            <a:pt x="5671" y="3788"/>
                            <a:pt x="4395" y="4206"/>
                            <a:pt x="3139" y="4729"/>
                          </a:cubicBezTo>
                          <a:cubicBezTo>
                            <a:pt x="2449" y="4981"/>
                            <a:pt x="1758" y="5064"/>
                            <a:pt x="1068" y="5253"/>
                          </a:cubicBezTo>
                          <a:cubicBezTo>
                            <a:pt x="1026" y="5169"/>
                            <a:pt x="963" y="5127"/>
                            <a:pt x="963" y="5064"/>
                          </a:cubicBezTo>
                          <a:cubicBezTo>
                            <a:pt x="963" y="4499"/>
                            <a:pt x="838" y="4018"/>
                            <a:pt x="419" y="3600"/>
                          </a:cubicBezTo>
                          <a:cubicBezTo>
                            <a:pt x="126" y="3265"/>
                            <a:pt x="1" y="2784"/>
                            <a:pt x="43" y="2323"/>
                          </a:cubicBezTo>
                          <a:cubicBezTo>
                            <a:pt x="63" y="2323"/>
                            <a:pt x="43" y="2323"/>
                            <a:pt x="43" y="2323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33"/>
                    <p:cNvSpPr/>
                    <p:nvPr/>
                  </p:nvSpPr>
                  <p:spPr>
                    <a:xfrm>
                      <a:off x="-1069750" y="3418875"/>
                      <a:ext cx="313350" cy="183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34" h="7346" extrusionOk="0">
                          <a:moveTo>
                            <a:pt x="12303" y="963"/>
                          </a:moveTo>
                          <a:cubicBezTo>
                            <a:pt x="12220" y="901"/>
                            <a:pt x="12136" y="880"/>
                            <a:pt x="12052" y="880"/>
                          </a:cubicBezTo>
                          <a:cubicBezTo>
                            <a:pt x="12094" y="838"/>
                            <a:pt x="12136" y="775"/>
                            <a:pt x="12157" y="733"/>
                          </a:cubicBezTo>
                          <a:cubicBezTo>
                            <a:pt x="12366" y="336"/>
                            <a:pt x="12031" y="1"/>
                            <a:pt x="11634" y="43"/>
                          </a:cubicBezTo>
                          <a:cubicBezTo>
                            <a:pt x="10943" y="147"/>
                            <a:pt x="10169" y="608"/>
                            <a:pt x="9542" y="943"/>
                          </a:cubicBezTo>
                          <a:cubicBezTo>
                            <a:pt x="9437" y="984"/>
                            <a:pt x="9332" y="1047"/>
                            <a:pt x="9228" y="1131"/>
                          </a:cubicBezTo>
                          <a:cubicBezTo>
                            <a:pt x="9270" y="1089"/>
                            <a:pt x="9270" y="1068"/>
                            <a:pt x="9290" y="1047"/>
                          </a:cubicBezTo>
                          <a:cubicBezTo>
                            <a:pt x="9437" y="733"/>
                            <a:pt x="9207" y="419"/>
                            <a:pt x="8851" y="461"/>
                          </a:cubicBezTo>
                          <a:cubicBezTo>
                            <a:pt x="7847" y="629"/>
                            <a:pt x="6842" y="1403"/>
                            <a:pt x="5985" y="1905"/>
                          </a:cubicBezTo>
                          <a:cubicBezTo>
                            <a:pt x="4896" y="2533"/>
                            <a:pt x="3641" y="3160"/>
                            <a:pt x="2720" y="4060"/>
                          </a:cubicBezTo>
                          <a:cubicBezTo>
                            <a:pt x="2009" y="4751"/>
                            <a:pt x="1047" y="5337"/>
                            <a:pt x="440" y="6111"/>
                          </a:cubicBezTo>
                          <a:cubicBezTo>
                            <a:pt x="147" y="6487"/>
                            <a:pt x="0" y="7199"/>
                            <a:pt x="628" y="7303"/>
                          </a:cubicBezTo>
                          <a:cubicBezTo>
                            <a:pt x="963" y="7345"/>
                            <a:pt x="1214" y="7115"/>
                            <a:pt x="1172" y="6843"/>
                          </a:cubicBezTo>
                          <a:cubicBezTo>
                            <a:pt x="1214" y="6822"/>
                            <a:pt x="1256" y="6738"/>
                            <a:pt x="1319" y="6697"/>
                          </a:cubicBezTo>
                          <a:lnTo>
                            <a:pt x="1339" y="6655"/>
                          </a:lnTo>
                          <a:cubicBezTo>
                            <a:pt x="1883" y="6613"/>
                            <a:pt x="2428" y="6404"/>
                            <a:pt x="2951" y="6194"/>
                          </a:cubicBezTo>
                          <a:cubicBezTo>
                            <a:pt x="3055" y="6215"/>
                            <a:pt x="3202" y="6194"/>
                            <a:pt x="3264" y="6090"/>
                          </a:cubicBezTo>
                          <a:lnTo>
                            <a:pt x="3327" y="6027"/>
                          </a:lnTo>
                          <a:cubicBezTo>
                            <a:pt x="4415" y="5567"/>
                            <a:pt x="5503" y="4960"/>
                            <a:pt x="6570" y="4437"/>
                          </a:cubicBezTo>
                          <a:cubicBezTo>
                            <a:pt x="7617" y="3914"/>
                            <a:pt x="8642" y="3391"/>
                            <a:pt x="9625" y="2826"/>
                          </a:cubicBezTo>
                          <a:cubicBezTo>
                            <a:pt x="10462" y="2344"/>
                            <a:pt x="11676" y="2303"/>
                            <a:pt x="12366" y="1570"/>
                          </a:cubicBezTo>
                          <a:cubicBezTo>
                            <a:pt x="12534" y="1382"/>
                            <a:pt x="12513" y="1089"/>
                            <a:pt x="12303" y="96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33"/>
                    <p:cNvSpPr/>
                    <p:nvPr/>
                  </p:nvSpPr>
                  <p:spPr>
                    <a:xfrm>
                      <a:off x="-1499200" y="3660625"/>
                      <a:ext cx="245350" cy="18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14" h="7447" extrusionOk="0">
                          <a:moveTo>
                            <a:pt x="5235" y="0"/>
                          </a:moveTo>
                          <a:cubicBezTo>
                            <a:pt x="4342" y="0"/>
                            <a:pt x="3421" y="248"/>
                            <a:pt x="2699" y="584"/>
                          </a:cubicBezTo>
                          <a:cubicBezTo>
                            <a:pt x="628" y="1462"/>
                            <a:pt x="0" y="3827"/>
                            <a:pt x="1276" y="5626"/>
                          </a:cubicBezTo>
                          <a:cubicBezTo>
                            <a:pt x="1548" y="5982"/>
                            <a:pt x="1800" y="6275"/>
                            <a:pt x="2113" y="6505"/>
                          </a:cubicBezTo>
                          <a:cubicBezTo>
                            <a:pt x="2601" y="7169"/>
                            <a:pt x="3404" y="7446"/>
                            <a:pt x="4211" y="7446"/>
                          </a:cubicBezTo>
                          <a:cubicBezTo>
                            <a:pt x="4650" y="7446"/>
                            <a:pt x="5091" y="7364"/>
                            <a:pt x="5482" y="7216"/>
                          </a:cubicBezTo>
                          <a:cubicBezTo>
                            <a:pt x="5629" y="7174"/>
                            <a:pt x="5754" y="7112"/>
                            <a:pt x="5880" y="7028"/>
                          </a:cubicBezTo>
                          <a:cubicBezTo>
                            <a:pt x="6277" y="6923"/>
                            <a:pt x="6675" y="6777"/>
                            <a:pt x="7030" y="6589"/>
                          </a:cubicBezTo>
                          <a:cubicBezTo>
                            <a:pt x="8997" y="5626"/>
                            <a:pt x="9813" y="2822"/>
                            <a:pt x="8202" y="1107"/>
                          </a:cubicBezTo>
                          <a:cubicBezTo>
                            <a:pt x="7867" y="730"/>
                            <a:pt x="7428" y="500"/>
                            <a:pt x="6947" y="395"/>
                          </a:cubicBezTo>
                          <a:cubicBezTo>
                            <a:pt x="6438" y="115"/>
                            <a:pt x="5843" y="0"/>
                            <a:pt x="5235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33"/>
                    <p:cNvSpPr/>
                    <p:nvPr/>
                  </p:nvSpPr>
                  <p:spPr>
                    <a:xfrm>
                      <a:off x="-2042700" y="3748600"/>
                      <a:ext cx="232800" cy="213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12" h="8537" extrusionOk="0">
                          <a:moveTo>
                            <a:pt x="4998" y="0"/>
                          </a:moveTo>
                          <a:cubicBezTo>
                            <a:pt x="4420" y="0"/>
                            <a:pt x="3868" y="166"/>
                            <a:pt x="3453" y="559"/>
                          </a:cubicBezTo>
                          <a:cubicBezTo>
                            <a:pt x="3181" y="810"/>
                            <a:pt x="3013" y="1061"/>
                            <a:pt x="2888" y="1354"/>
                          </a:cubicBezTo>
                          <a:cubicBezTo>
                            <a:pt x="2386" y="1563"/>
                            <a:pt x="1925" y="1877"/>
                            <a:pt x="1591" y="2275"/>
                          </a:cubicBezTo>
                          <a:cubicBezTo>
                            <a:pt x="628" y="3070"/>
                            <a:pt x="0" y="4220"/>
                            <a:pt x="84" y="5643"/>
                          </a:cubicBezTo>
                          <a:cubicBezTo>
                            <a:pt x="168" y="6815"/>
                            <a:pt x="900" y="7861"/>
                            <a:pt x="1988" y="8280"/>
                          </a:cubicBezTo>
                          <a:cubicBezTo>
                            <a:pt x="2422" y="8457"/>
                            <a:pt x="2860" y="8537"/>
                            <a:pt x="3289" y="8537"/>
                          </a:cubicBezTo>
                          <a:cubicBezTo>
                            <a:pt x="3772" y="8537"/>
                            <a:pt x="4244" y="8436"/>
                            <a:pt x="4687" y="8259"/>
                          </a:cubicBezTo>
                          <a:cubicBezTo>
                            <a:pt x="4774" y="8266"/>
                            <a:pt x="4860" y="8270"/>
                            <a:pt x="4945" y="8270"/>
                          </a:cubicBezTo>
                          <a:cubicBezTo>
                            <a:pt x="6254" y="8270"/>
                            <a:pt x="7501" y="7393"/>
                            <a:pt x="8286" y="6313"/>
                          </a:cubicBezTo>
                          <a:cubicBezTo>
                            <a:pt x="8600" y="5894"/>
                            <a:pt x="8788" y="5434"/>
                            <a:pt x="8872" y="4932"/>
                          </a:cubicBezTo>
                          <a:cubicBezTo>
                            <a:pt x="8914" y="4785"/>
                            <a:pt x="8998" y="4639"/>
                            <a:pt x="9019" y="4492"/>
                          </a:cubicBezTo>
                          <a:cubicBezTo>
                            <a:pt x="9311" y="3425"/>
                            <a:pt x="8872" y="2107"/>
                            <a:pt x="7889" y="1459"/>
                          </a:cubicBezTo>
                          <a:cubicBezTo>
                            <a:pt x="7826" y="1354"/>
                            <a:pt x="7742" y="1270"/>
                            <a:pt x="7658" y="1166"/>
                          </a:cubicBezTo>
                          <a:cubicBezTo>
                            <a:pt x="7063" y="491"/>
                            <a:pt x="5991" y="0"/>
                            <a:pt x="4998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33"/>
                    <p:cNvSpPr/>
                    <p:nvPr/>
                  </p:nvSpPr>
                  <p:spPr>
                    <a:xfrm>
                      <a:off x="-2749400" y="3146350"/>
                      <a:ext cx="2194400" cy="178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776" h="71455" extrusionOk="0">
                          <a:moveTo>
                            <a:pt x="59005" y="10797"/>
                          </a:moveTo>
                          <a:cubicBezTo>
                            <a:pt x="59507" y="10986"/>
                            <a:pt x="59821" y="11320"/>
                            <a:pt x="59926" y="11927"/>
                          </a:cubicBezTo>
                          <a:cubicBezTo>
                            <a:pt x="60407" y="11404"/>
                            <a:pt x="61014" y="11404"/>
                            <a:pt x="61621" y="11404"/>
                          </a:cubicBezTo>
                          <a:cubicBezTo>
                            <a:pt x="62332" y="11404"/>
                            <a:pt x="62897" y="11676"/>
                            <a:pt x="63274" y="12304"/>
                          </a:cubicBezTo>
                          <a:cubicBezTo>
                            <a:pt x="63608" y="12890"/>
                            <a:pt x="63818" y="13497"/>
                            <a:pt x="63818" y="14187"/>
                          </a:cubicBezTo>
                          <a:cubicBezTo>
                            <a:pt x="63818" y="15108"/>
                            <a:pt x="63755" y="15965"/>
                            <a:pt x="63169" y="16761"/>
                          </a:cubicBezTo>
                          <a:cubicBezTo>
                            <a:pt x="62688" y="17388"/>
                            <a:pt x="62353" y="18100"/>
                            <a:pt x="61914" y="18748"/>
                          </a:cubicBezTo>
                          <a:cubicBezTo>
                            <a:pt x="61746" y="18978"/>
                            <a:pt x="61432" y="19104"/>
                            <a:pt x="61139" y="19313"/>
                          </a:cubicBezTo>
                          <a:cubicBezTo>
                            <a:pt x="61014" y="19606"/>
                            <a:pt x="61098" y="19983"/>
                            <a:pt x="61098" y="20339"/>
                          </a:cubicBezTo>
                          <a:cubicBezTo>
                            <a:pt x="61098" y="20841"/>
                            <a:pt x="61035" y="21301"/>
                            <a:pt x="60930" y="21782"/>
                          </a:cubicBezTo>
                          <a:cubicBezTo>
                            <a:pt x="60574" y="23540"/>
                            <a:pt x="60030" y="25214"/>
                            <a:pt x="59110" y="26783"/>
                          </a:cubicBezTo>
                          <a:cubicBezTo>
                            <a:pt x="58378" y="28038"/>
                            <a:pt x="57687" y="29315"/>
                            <a:pt x="56997" y="30570"/>
                          </a:cubicBezTo>
                          <a:cubicBezTo>
                            <a:pt x="56913" y="30696"/>
                            <a:pt x="56829" y="30863"/>
                            <a:pt x="56725" y="30926"/>
                          </a:cubicBezTo>
                          <a:cubicBezTo>
                            <a:pt x="55846" y="31533"/>
                            <a:pt x="55072" y="32370"/>
                            <a:pt x="53984" y="32663"/>
                          </a:cubicBezTo>
                          <a:cubicBezTo>
                            <a:pt x="53816" y="32683"/>
                            <a:pt x="53691" y="32767"/>
                            <a:pt x="53565" y="32851"/>
                          </a:cubicBezTo>
                          <a:cubicBezTo>
                            <a:pt x="52644" y="33541"/>
                            <a:pt x="51598" y="34023"/>
                            <a:pt x="50573" y="34525"/>
                          </a:cubicBezTo>
                          <a:cubicBezTo>
                            <a:pt x="50531" y="34546"/>
                            <a:pt x="50510" y="34629"/>
                            <a:pt x="50447" y="34692"/>
                          </a:cubicBezTo>
                          <a:cubicBezTo>
                            <a:pt x="51033" y="34901"/>
                            <a:pt x="51598" y="35090"/>
                            <a:pt x="52142" y="35362"/>
                          </a:cubicBezTo>
                          <a:cubicBezTo>
                            <a:pt x="52665" y="35613"/>
                            <a:pt x="53147" y="35927"/>
                            <a:pt x="53691" y="36094"/>
                          </a:cubicBezTo>
                          <a:cubicBezTo>
                            <a:pt x="54193" y="36220"/>
                            <a:pt x="54653" y="36429"/>
                            <a:pt x="55155" y="36575"/>
                          </a:cubicBezTo>
                          <a:cubicBezTo>
                            <a:pt x="55992" y="36847"/>
                            <a:pt x="56829" y="36847"/>
                            <a:pt x="57666" y="36680"/>
                          </a:cubicBezTo>
                          <a:cubicBezTo>
                            <a:pt x="57959" y="36638"/>
                            <a:pt x="58273" y="36554"/>
                            <a:pt x="58566" y="36512"/>
                          </a:cubicBezTo>
                          <a:cubicBezTo>
                            <a:pt x="59528" y="36408"/>
                            <a:pt x="60302" y="35906"/>
                            <a:pt x="61077" y="35362"/>
                          </a:cubicBezTo>
                          <a:cubicBezTo>
                            <a:pt x="61411" y="35090"/>
                            <a:pt x="61746" y="34860"/>
                            <a:pt x="62060" y="34567"/>
                          </a:cubicBezTo>
                          <a:cubicBezTo>
                            <a:pt x="63023" y="33625"/>
                            <a:pt x="63985" y="32663"/>
                            <a:pt x="64927" y="31700"/>
                          </a:cubicBezTo>
                          <a:cubicBezTo>
                            <a:pt x="65492" y="31114"/>
                            <a:pt x="65952" y="30507"/>
                            <a:pt x="66475" y="29880"/>
                          </a:cubicBezTo>
                          <a:cubicBezTo>
                            <a:pt x="66056" y="28373"/>
                            <a:pt x="66642" y="27013"/>
                            <a:pt x="67375" y="25674"/>
                          </a:cubicBezTo>
                          <a:cubicBezTo>
                            <a:pt x="67165" y="25004"/>
                            <a:pt x="66956" y="24314"/>
                            <a:pt x="66705" y="23603"/>
                          </a:cubicBezTo>
                          <a:cubicBezTo>
                            <a:pt x="66663" y="23456"/>
                            <a:pt x="66559" y="23268"/>
                            <a:pt x="66454" y="23142"/>
                          </a:cubicBezTo>
                          <a:cubicBezTo>
                            <a:pt x="66036" y="22619"/>
                            <a:pt x="65701" y="22096"/>
                            <a:pt x="65492" y="21406"/>
                          </a:cubicBezTo>
                          <a:cubicBezTo>
                            <a:pt x="65387" y="21029"/>
                            <a:pt x="65303" y="20652"/>
                            <a:pt x="65324" y="20255"/>
                          </a:cubicBezTo>
                          <a:cubicBezTo>
                            <a:pt x="65324" y="20192"/>
                            <a:pt x="65345" y="20087"/>
                            <a:pt x="65345" y="20004"/>
                          </a:cubicBezTo>
                          <a:cubicBezTo>
                            <a:pt x="65450" y="19481"/>
                            <a:pt x="65199" y="18874"/>
                            <a:pt x="65701" y="18455"/>
                          </a:cubicBezTo>
                          <a:cubicBezTo>
                            <a:pt x="66077" y="18121"/>
                            <a:pt x="66224" y="17577"/>
                            <a:pt x="66705" y="17305"/>
                          </a:cubicBezTo>
                          <a:cubicBezTo>
                            <a:pt x="66893" y="17200"/>
                            <a:pt x="66998" y="16991"/>
                            <a:pt x="67124" y="16844"/>
                          </a:cubicBezTo>
                          <a:cubicBezTo>
                            <a:pt x="68379" y="15170"/>
                            <a:pt x="69948" y="13852"/>
                            <a:pt x="71664" y="12680"/>
                          </a:cubicBezTo>
                          <a:lnTo>
                            <a:pt x="72041" y="12450"/>
                          </a:lnTo>
                          <a:cubicBezTo>
                            <a:pt x="73087" y="11927"/>
                            <a:pt x="74133" y="11362"/>
                            <a:pt x="75221" y="10839"/>
                          </a:cubicBezTo>
                          <a:cubicBezTo>
                            <a:pt x="75598" y="10630"/>
                            <a:pt x="75995" y="10630"/>
                            <a:pt x="76372" y="10944"/>
                          </a:cubicBezTo>
                          <a:cubicBezTo>
                            <a:pt x="76309" y="11028"/>
                            <a:pt x="76309" y="11111"/>
                            <a:pt x="76267" y="11111"/>
                          </a:cubicBezTo>
                          <a:cubicBezTo>
                            <a:pt x="75765" y="11237"/>
                            <a:pt x="75326" y="11509"/>
                            <a:pt x="74865" y="11760"/>
                          </a:cubicBezTo>
                          <a:cubicBezTo>
                            <a:pt x="74196" y="12157"/>
                            <a:pt x="73505" y="12513"/>
                            <a:pt x="72815" y="12911"/>
                          </a:cubicBezTo>
                          <a:cubicBezTo>
                            <a:pt x="71706" y="13517"/>
                            <a:pt x="70764" y="14292"/>
                            <a:pt x="69823" y="15129"/>
                          </a:cubicBezTo>
                          <a:cubicBezTo>
                            <a:pt x="69718" y="15233"/>
                            <a:pt x="69634" y="15338"/>
                            <a:pt x="69488" y="15526"/>
                          </a:cubicBezTo>
                          <a:cubicBezTo>
                            <a:pt x="69927" y="15526"/>
                            <a:pt x="70158" y="15338"/>
                            <a:pt x="70367" y="15129"/>
                          </a:cubicBezTo>
                          <a:cubicBezTo>
                            <a:pt x="70869" y="14564"/>
                            <a:pt x="71518" y="14271"/>
                            <a:pt x="72187" y="13936"/>
                          </a:cubicBezTo>
                          <a:cubicBezTo>
                            <a:pt x="73359" y="13308"/>
                            <a:pt x="74510" y="12660"/>
                            <a:pt x="75681" y="12053"/>
                          </a:cubicBezTo>
                          <a:cubicBezTo>
                            <a:pt x="76204" y="11760"/>
                            <a:pt x="76748" y="11530"/>
                            <a:pt x="77313" y="11258"/>
                          </a:cubicBezTo>
                          <a:cubicBezTo>
                            <a:pt x="77439" y="11216"/>
                            <a:pt x="77606" y="11237"/>
                            <a:pt x="77899" y="11216"/>
                          </a:cubicBezTo>
                          <a:cubicBezTo>
                            <a:pt x="77585" y="11467"/>
                            <a:pt x="77439" y="11655"/>
                            <a:pt x="77251" y="11781"/>
                          </a:cubicBezTo>
                          <a:cubicBezTo>
                            <a:pt x="76539" y="12241"/>
                            <a:pt x="75807" y="12701"/>
                            <a:pt x="75075" y="13120"/>
                          </a:cubicBezTo>
                          <a:cubicBezTo>
                            <a:pt x="74091" y="13706"/>
                            <a:pt x="73066" y="14229"/>
                            <a:pt x="72082" y="14794"/>
                          </a:cubicBezTo>
                          <a:cubicBezTo>
                            <a:pt x="71831" y="14919"/>
                            <a:pt x="71580" y="15024"/>
                            <a:pt x="71371" y="15212"/>
                          </a:cubicBezTo>
                          <a:cubicBezTo>
                            <a:pt x="71162" y="15380"/>
                            <a:pt x="70974" y="15610"/>
                            <a:pt x="70681" y="15924"/>
                          </a:cubicBezTo>
                          <a:cubicBezTo>
                            <a:pt x="70953" y="15840"/>
                            <a:pt x="71078" y="15840"/>
                            <a:pt x="71204" y="15798"/>
                          </a:cubicBezTo>
                          <a:cubicBezTo>
                            <a:pt x="72334" y="15275"/>
                            <a:pt x="73463" y="14773"/>
                            <a:pt x="74593" y="14229"/>
                          </a:cubicBezTo>
                          <a:cubicBezTo>
                            <a:pt x="74949" y="14061"/>
                            <a:pt x="75284" y="13852"/>
                            <a:pt x="75640" y="13664"/>
                          </a:cubicBezTo>
                          <a:cubicBezTo>
                            <a:pt x="76602" y="13078"/>
                            <a:pt x="77564" y="12471"/>
                            <a:pt x="78569" y="11844"/>
                          </a:cubicBezTo>
                          <a:cubicBezTo>
                            <a:pt x="78820" y="11676"/>
                            <a:pt x="79050" y="11509"/>
                            <a:pt x="79469" y="11613"/>
                          </a:cubicBezTo>
                          <a:cubicBezTo>
                            <a:pt x="79029" y="12053"/>
                            <a:pt x="78506" y="12304"/>
                            <a:pt x="78150" y="12785"/>
                          </a:cubicBezTo>
                          <a:cubicBezTo>
                            <a:pt x="78820" y="12764"/>
                            <a:pt x="79448" y="12722"/>
                            <a:pt x="80075" y="12701"/>
                          </a:cubicBezTo>
                          <a:cubicBezTo>
                            <a:pt x="80557" y="12680"/>
                            <a:pt x="80829" y="12890"/>
                            <a:pt x="81080" y="13308"/>
                          </a:cubicBezTo>
                          <a:cubicBezTo>
                            <a:pt x="81728" y="14396"/>
                            <a:pt x="82147" y="15610"/>
                            <a:pt x="82691" y="16740"/>
                          </a:cubicBezTo>
                          <a:cubicBezTo>
                            <a:pt x="82754" y="16844"/>
                            <a:pt x="82774" y="16970"/>
                            <a:pt x="82774" y="17074"/>
                          </a:cubicBezTo>
                          <a:cubicBezTo>
                            <a:pt x="82774" y="17681"/>
                            <a:pt x="82984" y="18204"/>
                            <a:pt x="83214" y="18727"/>
                          </a:cubicBezTo>
                          <a:cubicBezTo>
                            <a:pt x="83611" y="19690"/>
                            <a:pt x="83904" y="20652"/>
                            <a:pt x="84051" y="21678"/>
                          </a:cubicBezTo>
                          <a:cubicBezTo>
                            <a:pt x="84072" y="21824"/>
                            <a:pt x="84114" y="21971"/>
                            <a:pt x="84155" y="22117"/>
                          </a:cubicBezTo>
                          <a:cubicBezTo>
                            <a:pt x="84532" y="23080"/>
                            <a:pt x="84888" y="24021"/>
                            <a:pt x="85264" y="25004"/>
                          </a:cubicBezTo>
                          <a:cubicBezTo>
                            <a:pt x="85411" y="25381"/>
                            <a:pt x="85578" y="25779"/>
                            <a:pt x="85641" y="26197"/>
                          </a:cubicBezTo>
                          <a:cubicBezTo>
                            <a:pt x="85913" y="27369"/>
                            <a:pt x="86227" y="28562"/>
                            <a:pt x="86666" y="29670"/>
                          </a:cubicBezTo>
                          <a:cubicBezTo>
                            <a:pt x="86875" y="30173"/>
                            <a:pt x="86980" y="30696"/>
                            <a:pt x="87106" y="31240"/>
                          </a:cubicBezTo>
                          <a:cubicBezTo>
                            <a:pt x="87210" y="31658"/>
                            <a:pt x="87357" y="32056"/>
                            <a:pt x="87566" y="32432"/>
                          </a:cubicBezTo>
                          <a:cubicBezTo>
                            <a:pt x="87775" y="32767"/>
                            <a:pt x="87775" y="33102"/>
                            <a:pt x="87712" y="33479"/>
                          </a:cubicBezTo>
                          <a:cubicBezTo>
                            <a:pt x="87671" y="33751"/>
                            <a:pt x="87503" y="33918"/>
                            <a:pt x="87231" y="33855"/>
                          </a:cubicBezTo>
                          <a:cubicBezTo>
                            <a:pt x="86938" y="33792"/>
                            <a:pt x="86708" y="33918"/>
                            <a:pt x="86457" y="34002"/>
                          </a:cubicBezTo>
                          <a:cubicBezTo>
                            <a:pt x="85139" y="34462"/>
                            <a:pt x="83779" y="34901"/>
                            <a:pt x="82440" y="35320"/>
                          </a:cubicBezTo>
                          <a:cubicBezTo>
                            <a:pt x="81477" y="35634"/>
                            <a:pt x="80452" y="35843"/>
                            <a:pt x="79448" y="36136"/>
                          </a:cubicBezTo>
                          <a:cubicBezTo>
                            <a:pt x="79217" y="36199"/>
                            <a:pt x="79008" y="36303"/>
                            <a:pt x="78799" y="36429"/>
                          </a:cubicBezTo>
                          <a:cubicBezTo>
                            <a:pt x="78150" y="36847"/>
                            <a:pt x="77439" y="37203"/>
                            <a:pt x="76707" y="37475"/>
                          </a:cubicBezTo>
                          <a:cubicBezTo>
                            <a:pt x="76560" y="37517"/>
                            <a:pt x="76372" y="37601"/>
                            <a:pt x="76204" y="37705"/>
                          </a:cubicBezTo>
                          <a:cubicBezTo>
                            <a:pt x="75619" y="38186"/>
                            <a:pt x="74907" y="38333"/>
                            <a:pt x="74217" y="38563"/>
                          </a:cubicBezTo>
                          <a:cubicBezTo>
                            <a:pt x="73945" y="38668"/>
                            <a:pt x="73631" y="38709"/>
                            <a:pt x="73338" y="38709"/>
                          </a:cubicBezTo>
                          <a:cubicBezTo>
                            <a:pt x="72961" y="38730"/>
                            <a:pt x="72627" y="38709"/>
                            <a:pt x="72292" y="38877"/>
                          </a:cubicBezTo>
                          <a:cubicBezTo>
                            <a:pt x="71999" y="39044"/>
                            <a:pt x="71748" y="38919"/>
                            <a:pt x="71476" y="38709"/>
                          </a:cubicBezTo>
                          <a:cubicBezTo>
                            <a:pt x="70953" y="38291"/>
                            <a:pt x="70743" y="37684"/>
                            <a:pt x="70450" y="37140"/>
                          </a:cubicBezTo>
                          <a:cubicBezTo>
                            <a:pt x="70325" y="36889"/>
                            <a:pt x="70430" y="36533"/>
                            <a:pt x="70409" y="36240"/>
                          </a:cubicBezTo>
                          <a:cubicBezTo>
                            <a:pt x="70388" y="35989"/>
                            <a:pt x="70409" y="35676"/>
                            <a:pt x="70304" y="35466"/>
                          </a:cubicBezTo>
                          <a:cubicBezTo>
                            <a:pt x="69865" y="34546"/>
                            <a:pt x="69697" y="33541"/>
                            <a:pt x="69509" y="32579"/>
                          </a:cubicBezTo>
                          <a:cubicBezTo>
                            <a:pt x="69362" y="31826"/>
                            <a:pt x="69195" y="31030"/>
                            <a:pt x="68860" y="30298"/>
                          </a:cubicBezTo>
                          <a:cubicBezTo>
                            <a:pt x="68525" y="30256"/>
                            <a:pt x="68212" y="30173"/>
                            <a:pt x="67877" y="30131"/>
                          </a:cubicBezTo>
                          <a:cubicBezTo>
                            <a:pt x="67312" y="30570"/>
                            <a:pt x="66893" y="31114"/>
                            <a:pt x="66454" y="31637"/>
                          </a:cubicBezTo>
                          <a:cubicBezTo>
                            <a:pt x="65157" y="33290"/>
                            <a:pt x="63692" y="34755"/>
                            <a:pt x="62060" y="36052"/>
                          </a:cubicBezTo>
                          <a:cubicBezTo>
                            <a:pt x="61537" y="36471"/>
                            <a:pt x="60972" y="36784"/>
                            <a:pt x="60386" y="37161"/>
                          </a:cubicBezTo>
                          <a:cubicBezTo>
                            <a:pt x="60240" y="37266"/>
                            <a:pt x="60072" y="37349"/>
                            <a:pt x="59884" y="37370"/>
                          </a:cubicBezTo>
                          <a:cubicBezTo>
                            <a:pt x="59005" y="37559"/>
                            <a:pt x="58106" y="37747"/>
                            <a:pt x="57227" y="37893"/>
                          </a:cubicBezTo>
                          <a:cubicBezTo>
                            <a:pt x="56306" y="38019"/>
                            <a:pt x="55427" y="37852"/>
                            <a:pt x="54548" y="37496"/>
                          </a:cubicBezTo>
                          <a:cubicBezTo>
                            <a:pt x="53649" y="37140"/>
                            <a:pt x="52665" y="36847"/>
                            <a:pt x="51870" y="36240"/>
                          </a:cubicBezTo>
                          <a:cubicBezTo>
                            <a:pt x="51515" y="36010"/>
                            <a:pt x="51138" y="35906"/>
                            <a:pt x="50636" y="35780"/>
                          </a:cubicBezTo>
                          <a:cubicBezTo>
                            <a:pt x="50657" y="36010"/>
                            <a:pt x="50678" y="36199"/>
                            <a:pt x="50719" y="36366"/>
                          </a:cubicBezTo>
                          <a:cubicBezTo>
                            <a:pt x="50845" y="36868"/>
                            <a:pt x="50971" y="37370"/>
                            <a:pt x="51138" y="37873"/>
                          </a:cubicBezTo>
                          <a:cubicBezTo>
                            <a:pt x="51661" y="39588"/>
                            <a:pt x="51933" y="41346"/>
                            <a:pt x="52226" y="43103"/>
                          </a:cubicBezTo>
                          <a:cubicBezTo>
                            <a:pt x="52226" y="43145"/>
                            <a:pt x="52247" y="43229"/>
                            <a:pt x="52247" y="43271"/>
                          </a:cubicBezTo>
                          <a:cubicBezTo>
                            <a:pt x="52142" y="44840"/>
                            <a:pt x="52561" y="46388"/>
                            <a:pt x="52540" y="47979"/>
                          </a:cubicBezTo>
                          <a:cubicBezTo>
                            <a:pt x="52540" y="48606"/>
                            <a:pt x="52644" y="49234"/>
                            <a:pt x="52665" y="49904"/>
                          </a:cubicBezTo>
                          <a:cubicBezTo>
                            <a:pt x="52728" y="50761"/>
                            <a:pt x="52770" y="51640"/>
                            <a:pt x="52833" y="52519"/>
                          </a:cubicBezTo>
                          <a:cubicBezTo>
                            <a:pt x="52833" y="52686"/>
                            <a:pt x="52875" y="52854"/>
                            <a:pt x="52916" y="53063"/>
                          </a:cubicBezTo>
                          <a:lnTo>
                            <a:pt x="53481" y="53063"/>
                          </a:lnTo>
                          <a:cubicBezTo>
                            <a:pt x="53816" y="53607"/>
                            <a:pt x="53460" y="54088"/>
                            <a:pt x="53272" y="54528"/>
                          </a:cubicBezTo>
                          <a:cubicBezTo>
                            <a:pt x="53481" y="54967"/>
                            <a:pt x="53649" y="55344"/>
                            <a:pt x="53816" y="55720"/>
                          </a:cubicBezTo>
                          <a:cubicBezTo>
                            <a:pt x="53900" y="55909"/>
                            <a:pt x="53984" y="56139"/>
                            <a:pt x="54109" y="56285"/>
                          </a:cubicBezTo>
                          <a:cubicBezTo>
                            <a:pt x="54590" y="56725"/>
                            <a:pt x="54632" y="57269"/>
                            <a:pt x="54611" y="57855"/>
                          </a:cubicBezTo>
                          <a:cubicBezTo>
                            <a:pt x="54590" y="58440"/>
                            <a:pt x="54632" y="59047"/>
                            <a:pt x="54611" y="59654"/>
                          </a:cubicBezTo>
                          <a:cubicBezTo>
                            <a:pt x="54590" y="60324"/>
                            <a:pt x="54297" y="60637"/>
                            <a:pt x="53607" y="60700"/>
                          </a:cubicBezTo>
                          <a:cubicBezTo>
                            <a:pt x="53398" y="60721"/>
                            <a:pt x="53188" y="60700"/>
                            <a:pt x="52979" y="60700"/>
                          </a:cubicBezTo>
                          <a:cubicBezTo>
                            <a:pt x="52393" y="60721"/>
                            <a:pt x="51870" y="60491"/>
                            <a:pt x="51452" y="60072"/>
                          </a:cubicBezTo>
                          <a:cubicBezTo>
                            <a:pt x="51180" y="59842"/>
                            <a:pt x="50971" y="59487"/>
                            <a:pt x="50531" y="59424"/>
                          </a:cubicBezTo>
                          <a:cubicBezTo>
                            <a:pt x="50427" y="59549"/>
                            <a:pt x="50238" y="59675"/>
                            <a:pt x="50134" y="59842"/>
                          </a:cubicBezTo>
                          <a:cubicBezTo>
                            <a:pt x="49527" y="60700"/>
                            <a:pt x="49046" y="60888"/>
                            <a:pt x="48062" y="60533"/>
                          </a:cubicBezTo>
                          <a:cubicBezTo>
                            <a:pt x="47727" y="60407"/>
                            <a:pt x="47393" y="60303"/>
                            <a:pt x="47058" y="60198"/>
                          </a:cubicBezTo>
                          <a:cubicBezTo>
                            <a:pt x="46911" y="60177"/>
                            <a:pt x="46765" y="60198"/>
                            <a:pt x="46639" y="60198"/>
                          </a:cubicBezTo>
                          <a:cubicBezTo>
                            <a:pt x="46577" y="60282"/>
                            <a:pt x="46535" y="60324"/>
                            <a:pt x="46493" y="60386"/>
                          </a:cubicBezTo>
                          <a:cubicBezTo>
                            <a:pt x="46451" y="61119"/>
                            <a:pt x="46346" y="61830"/>
                            <a:pt x="46179" y="62521"/>
                          </a:cubicBezTo>
                          <a:cubicBezTo>
                            <a:pt x="46158" y="62625"/>
                            <a:pt x="46158" y="62772"/>
                            <a:pt x="46158" y="62897"/>
                          </a:cubicBezTo>
                          <a:cubicBezTo>
                            <a:pt x="46179" y="64132"/>
                            <a:pt x="46221" y="65387"/>
                            <a:pt x="46242" y="66601"/>
                          </a:cubicBezTo>
                          <a:cubicBezTo>
                            <a:pt x="46242" y="66747"/>
                            <a:pt x="46284" y="66894"/>
                            <a:pt x="46326" y="67082"/>
                          </a:cubicBezTo>
                          <a:cubicBezTo>
                            <a:pt x="47204" y="67103"/>
                            <a:pt x="48020" y="67207"/>
                            <a:pt x="48857" y="66956"/>
                          </a:cubicBezTo>
                          <a:cubicBezTo>
                            <a:pt x="49380" y="66768"/>
                            <a:pt x="49924" y="66768"/>
                            <a:pt x="50447" y="66956"/>
                          </a:cubicBezTo>
                          <a:cubicBezTo>
                            <a:pt x="50636" y="66998"/>
                            <a:pt x="50782" y="67103"/>
                            <a:pt x="50971" y="67103"/>
                          </a:cubicBezTo>
                          <a:cubicBezTo>
                            <a:pt x="51724" y="67082"/>
                            <a:pt x="52310" y="67479"/>
                            <a:pt x="52833" y="67919"/>
                          </a:cubicBezTo>
                          <a:cubicBezTo>
                            <a:pt x="53251" y="68254"/>
                            <a:pt x="53670" y="68630"/>
                            <a:pt x="54025" y="68986"/>
                          </a:cubicBezTo>
                          <a:cubicBezTo>
                            <a:pt x="54528" y="69488"/>
                            <a:pt x="54486" y="70032"/>
                            <a:pt x="53879" y="70430"/>
                          </a:cubicBezTo>
                          <a:cubicBezTo>
                            <a:pt x="53335" y="70785"/>
                            <a:pt x="52749" y="71162"/>
                            <a:pt x="52038" y="71099"/>
                          </a:cubicBezTo>
                          <a:cubicBezTo>
                            <a:pt x="51912" y="71099"/>
                            <a:pt x="51787" y="71099"/>
                            <a:pt x="51682" y="71141"/>
                          </a:cubicBezTo>
                          <a:cubicBezTo>
                            <a:pt x="50929" y="71455"/>
                            <a:pt x="50134" y="71371"/>
                            <a:pt x="49359" y="71350"/>
                          </a:cubicBezTo>
                          <a:cubicBezTo>
                            <a:pt x="48648" y="71350"/>
                            <a:pt x="48020" y="71141"/>
                            <a:pt x="47476" y="70618"/>
                          </a:cubicBezTo>
                          <a:cubicBezTo>
                            <a:pt x="46953" y="70116"/>
                            <a:pt x="46346" y="69718"/>
                            <a:pt x="45802" y="69258"/>
                          </a:cubicBezTo>
                          <a:cubicBezTo>
                            <a:pt x="45656" y="69153"/>
                            <a:pt x="45551" y="68965"/>
                            <a:pt x="45551" y="68798"/>
                          </a:cubicBezTo>
                          <a:cubicBezTo>
                            <a:pt x="45530" y="68421"/>
                            <a:pt x="45530" y="68023"/>
                            <a:pt x="45300" y="67689"/>
                          </a:cubicBezTo>
                          <a:cubicBezTo>
                            <a:pt x="45196" y="67542"/>
                            <a:pt x="45217" y="67333"/>
                            <a:pt x="45217" y="67166"/>
                          </a:cubicBezTo>
                          <a:cubicBezTo>
                            <a:pt x="45217" y="65659"/>
                            <a:pt x="45237" y="64194"/>
                            <a:pt x="45279" y="62709"/>
                          </a:cubicBezTo>
                          <a:cubicBezTo>
                            <a:pt x="45279" y="62500"/>
                            <a:pt x="45321" y="62290"/>
                            <a:pt x="45342" y="62081"/>
                          </a:cubicBezTo>
                          <a:cubicBezTo>
                            <a:pt x="45489" y="61328"/>
                            <a:pt x="45635" y="60533"/>
                            <a:pt x="45802" y="59780"/>
                          </a:cubicBezTo>
                          <a:cubicBezTo>
                            <a:pt x="45823" y="59675"/>
                            <a:pt x="45844" y="59528"/>
                            <a:pt x="45802" y="59445"/>
                          </a:cubicBezTo>
                          <a:cubicBezTo>
                            <a:pt x="45761" y="59361"/>
                            <a:pt x="45614" y="59236"/>
                            <a:pt x="45530" y="59256"/>
                          </a:cubicBezTo>
                          <a:cubicBezTo>
                            <a:pt x="45321" y="59319"/>
                            <a:pt x="45112" y="59382"/>
                            <a:pt x="44965" y="59528"/>
                          </a:cubicBezTo>
                          <a:cubicBezTo>
                            <a:pt x="44756" y="59696"/>
                            <a:pt x="44589" y="59905"/>
                            <a:pt x="44401" y="60114"/>
                          </a:cubicBezTo>
                          <a:cubicBezTo>
                            <a:pt x="44296" y="60261"/>
                            <a:pt x="44233" y="60428"/>
                            <a:pt x="44129" y="60596"/>
                          </a:cubicBezTo>
                          <a:cubicBezTo>
                            <a:pt x="43564" y="61328"/>
                            <a:pt x="42915" y="61558"/>
                            <a:pt x="41869" y="61140"/>
                          </a:cubicBezTo>
                          <a:cubicBezTo>
                            <a:pt x="41095" y="60826"/>
                            <a:pt x="40362" y="60386"/>
                            <a:pt x="39944" y="59570"/>
                          </a:cubicBezTo>
                          <a:cubicBezTo>
                            <a:pt x="39797" y="59340"/>
                            <a:pt x="39630" y="59131"/>
                            <a:pt x="39442" y="58901"/>
                          </a:cubicBezTo>
                          <a:cubicBezTo>
                            <a:pt x="39211" y="59005"/>
                            <a:pt x="38960" y="59110"/>
                            <a:pt x="38730" y="59173"/>
                          </a:cubicBezTo>
                          <a:cubicBezTo>
                            <a:pt x="38437" y="59277"/>
                            <a:pt x="38207" y="59445"/>
                            <a:pt x="38061" y="59738"/>
                          </a:cubicBezTo>
                          <a:cubicBezTo>
                            <a:pt x="37977" y="59884"/>
                            <a:pt x="37851" y="60052"/>
                            <a:pt x="37705" y="60156"/>
                          </a:cubicBezTo>
                          <a:cubicBezTo>
                            <a:pt x="37224" y="60512"/>
                            <a:pt x="36701" y="60888"/>
                            <a:pt x="36115" y="61265"/>
                          </a:cubicBezTo>
                          <a:cubicBezTo>
                            <a:pt x="36136" y="62458"/>
                            <a:pt x="35759" y="63671"/>
                            <a:pt x="35864" y="64906"/>
                          </a:cubicBezTo>
                          <a:cubicBezTo>
                            <a:pt x="35885" y="65094"/>
                            <a:pt x="35906" y="65303"/>
                            <a:pt x="35822" y="65450"/>
                          </a:cubicBezTo>
                          <a:cubicBezTo>
                            <a:pt x="35592" y="66036"/>
                            <a:pt x="35592" y="66642"/>
                            <a:pt x="35571" y="67228"/>
                          </a:cubicBezTo>
                          <a:cubicBezTo>
                            <a:pt x="35550" y="67647"/>
                            <a:pt x="35362" y="67814"/>
                            <a:pt x="34943" y="67856"/>
                          </a:cubicBezTo>
                          <a:cubicBezTo>
                            <a:pt x="34734" y="67898"/>
                            <a:pt x="34525" y="67856"/>
                            <a:pt x="34253" y="67856"/>
                          </a:cubicBezTo>
                          <a:cubicBezTo>
                            <a:pt x="34232" y="68128"/>
                            <a:pt x="34253" y="68358"/>
                            <a:pt x="34148" y="68567"/>
                          </a:cubicBezTo>
                          <a:cubicBezTo>
                            <a:pt x="34085" y="68777"/>
                            <a:pt x="33897" y="68986"/>
                            <a:pt x="33730" y="69153"/>
                          </a:cubicBezTo>
                          <a:cubicBezTo>
                            <a:pt x="33562" y="69300"/>
                            <a:pt x="33353" y="69425"/>
                            <a:pt x="33165" y="69572"/>
                          </a:cubicBezTo>
                          <a:cubicBezTo>
                            <a:pt x="33081" y="69614"/>
                            <a:pt x="32997" y="69635"/>
                            <a:pt x="32934" y="69718"/>
                          </a:cubicBezTo>
                          <a:cubicBezTo>
                            <a:pt x="31951" y="70639"/>
                            <a:pt x="30779" y="70869"/>
                            <a:pt x="29503" y="70869"/>
                          </a:cubicBezTo>
                          <a:lnTo>
                            <a:pt x="28059" y="70869"/>
                          </a:lnTo>
                          <a:cubicBezTo>
                            <a:pt x="27306" y="70869"/>
                            <a:pt x="26720" y="70472"/>
                            <a:pt x="26302" y="69907"/>
                          </a:cubicBezTo>
                          <a:cubicBezTo>
                            <a:pt x="25779" y="69195"/>
                            <a:pt x="26134" y="68170"/>
                            <a:pt x="26929" y="67898"/>
                          </a:cubicBezTo>
                          <a:cubicBezTo>
                            <a:pt x="28080" y="67500"/>
                            <a:pt x="29231" y="67166"/>
                            <a:pt x="30444" y="67061"/>
                          </a:cubicBezTo>
                          <a:lnTo>
                            <a:pt x="30528" y="67061"/>
                          </a:lnTo>
                          <a:cubicBezTo>
                            <a:pt x="31574" y="66663"/>
                            <a:pt x="32662" y="66810"/>
                            <a:pt x="33771" y="66789"/>
                          </a:cubicBezTo>
                          <a:lnTo>
                            <a:pt x="34441" y="66789"/>
                          </a:lnTo>
                          <a:cubicBezTo>
                            <a:pt x="34504" y="66580"/>
                            <a:pt x="34525" y="66433"/>
                            <a:pt x="34566" y="66266"/>
                          </a:cubicBezTo>
                          <a:lnTo>
                            <a:pt x="34734" y="65554"/>
                          </a:lnTo>
                          <a:cubicBezTo>
                            <a:pt x="34776" y="65324"/>
                            <a:pt x="34859" y="65094"/>
                            <a:pt x="34859" y="64864"/>
                          </a:cubicBezTo>
                          <a:cubicBezTo>
                            <a:pt x="34859" y="64069"/>
                            <a:pt x="34985" y="63295"/>
                            <a:pt x="35131" y="62521"/>
                          </a:cubicBezTo>
                          <a:cubicBezTo>
                            <a:pt x="35173" y="62186"/>
                            <a:pt x="35194" y="61830"/>
                            <a:pt x="35236" y="61433"/>
                          </a:cubicBezTo>
                          <a:cubicBezTo>
                            <a:pt x="34943" y="61328"/>
                            <a:pt x="34671" y="61244"/>
                            <a:pt x="34441" y="61119"/>
                          </a:cubicBezTo>
                          <a:cubicBezTo>
                            <a:pt x="33981" y="60847"/>
                            <a:pt x="33520" y="60575"/>
                            <a:pt x="33499" y="59884"/>
                          </a:cubicBezTo>
                          <a:cubicBezTo>
                            <a:pt x="33478" y="59382"/>
                            <a:pt x="33269" y="58901"/>
                            <a:pt x="33102" y="58378"/>
                          </a:cubicBezTo>
                          <a:cubicBezTo>
                            <a:pt x="32976" y="58420"/>
                            <a:pt x="32851" y="58440"/>
                            <a:pt x="32725" y="58524"/>
                          </a:cubicBezTo>
                          <a:cubicBezTo>
                            <a:pt x="32411" y="58692"/>
                            <a:pt x="32097" y="58901"/>
                            <a:pt x="31784" y="59047"/>
                          </a:cubicBezTo>
                          <a:cubicBezTo>
                            <a:pt x="31616" y="59131"/>
                            <a:pt x="31407" y="59173"/>
                            <a:pt x="31302" y="59319"/>
                          </a:cubicBezTo>
                          <a:cubicBezTo>
                            <a:pt x="30842" y="59905"/>
                            <a:pt x="30172" y="59905"/>
                            <a:pt x="29503" y="59905"/>
                          </a:cubicBezTo>
                          <a:lnTo>
                            <a:pt x="28499" y="59905"/>
                          </a:lnTo>
                          <a:cubicBezTo>
                            <a:pt x="28185" y="59905"/>
                            <a:pt x="27913" y="59842"/>
                            <a:pt x="27662" y="59633"/>
                          </a:cubicBezTo>
                          <a:cubicBezTo>
                            <a:pt x="27515" y="59487"/>
                            <a:pt x="27348" y="59319"/>
                            <a:pt x="27327" y="59131"/>
                          </a:cubicBezTo>
                          <a:cubicBezTo>
                            <a:pt x="27243" y="58587"/>
                            <a:pt x="27243" y="58064"/>
                            <a:pt x="27515" y="57541"/>
                          </a:cubicBezTo>
                          <a:cubicBezTo>
                            <a:pt x="27934" y="56725"/>
                            <a:pt x="28436" y="55971"/>
                            <a:pt x="29105" y="55365"/>
                          </a:cubicBezTo>
                          <a:lnTo>
                            <a:pt x="29440" y="55030"/>
                          </a:lnTo>
                          <a:cubicBezTo>
                            <a:pt x="29315" y="54235"/>
                            <a:pt x="29336" y="53461"/>
                            <a:pt x="29545" y="52686"/>
                          </a:cubicBezTo>
                          <a:cubicBezTo>
                            <a:pt x="29649" y="52352"/>
                            <a:pt x="29754" y="52017"/>
                            <a:pt x="29900" y="51682"/>
                          </a:cubicBezTo>
                          <a:cubicBezTo>
                            <a:pt x="30235" y="50845"/>
                            <a:pt x="30591" y="50008"/>
                            <a:pt x="30905" y="49171"/>
                          </a:cubicBezTo>
                          <a:cubicBezTo>
                            <a:pt x="31177" y="48439"/>
                            <a:pt x="31470" y="47707"/>
                            <a:pt x="31825" y="46995"/>
                          </a:cubicBezTo>
                          <a:cubicBezTo>
                            <a:pt x="33311" y="44212"/>
                            <a:pt x="34441" y="41262"/>
                            <a:pt x="35675" y="38396"/>
                          </a:cubicBezTo>
                          <a:cubicBezTo>
                            <a:pt x="35487" y="38207"/>
                            <a:pt x="35382" y="38354"/>
                            <a:pt x="35257" y="38417"/>
                          </a:cubicBezTo>
                          <a:cubicBezTo>
                            <a:pt x="34022" y="38981"/>
                            <a:pt x="32788" y="39588"/>
                            <a:pt x="31574" y="40174"/>
                          </a:cubicBezTo>
                          <a:cubicBezTo>
                            <a:pt x="31428" y="40216"/>
                            <a:pt x="31281" y="40300"/>
                            <a:pt x="31156" y="40321"/>
                          </a:cubicBezTo>
                          <a:cubicBezTo>
                            <a:pt x="29817" y="40593"/>
                            <a:pt x="28478" y="40906"/>
                            <a:pt x="27118" y="40948"/>
                          </a:cubicBezTo>
                          <a:cubicBezTo>
                            <a:pt x="26511" y="40969"/>
                            <a:pt x="25925" y="40927"/>
                            <a:pt x="25318" y="40948"/>
                          </a:cubicBezTo>
                          <a:cubicBezTo>
                            <a:pt x="24251" y="41011"/>
                            <a:pt x="23310" y="40593"/>
                            <a:pt x="22431" y="40007"/>
                          </a:cubicBezTo>
                          <a:cubicBezTo>
                            <a:pt x="22263" y="39902"/>
                            <a:pt x="22096" y="39777"/>
                            <a:pt x="21908" y="39672"/>
                          </a:cubicBezTo>
                          <a:cubicBezTo>
                            <a:pt x="21887" y="39672"/>
                            <a:pt x="21866" y="39672"/>
                            <a:pt x="21761" y="39693"/>
                          </a:cubicBezTo>
                          <a:cubicBezTo>
                            <a:pt x="21740" y="39881"/>
                            <a:pt x="21698" y="40070"/>
                            <a:pt x="21698" y="40279"/>
                          </a:cubicBezTo>
                          <a:lnTo>
                            <a:pt x="21698" y="43794"/>
                          </a:lnTo>
                          <a:cubicBezTo>
                            <a:pt x="21698" y="44171"/>
                            <a:pt x="21678" y="44505"/>
                            <a:pt x="21489" y="44840"/>
                          </a:cubicBezTo>
                          <a:cubicBezTo>
                            <a:pt x="21322" y="45196"/>
                            <a:pt x="21259" y="45572"/>
                            <a:pt x="21154" y="45949"/>
                          </a:cubicBezTo>
                          <a:cubicBezTo>
                            <a:pt x="21113" y="46137"/>
                            <a:pt x="21050" y="46305"/>
                            <a:pt x="20945" y="46451"/>
                          </a:cubicBezTo>
                          <a:cubicBezTo>
                            <a:pt x="20422" y="46974"/>
                            <a:pt x="20108" y="47623"/>
                            <a:pt x="19794" y="48272"/>
                          </a:cubicBezTo>
                          <a:cubicBezTo>
                            <a:pt x="19606" y="48606"/>
                            <a:pt x="19355" y="48753"/>
                            <a:pt x="18978" y="48711"/>
                          </a:cubicBezTo>
                          <a:cubicBezTo>
                            <a:pt x="18727" y="48711"/>
                            <a:pt x="18518" y="48606"/>
                            <a:pt x="18392" y="48376"/>
                          </a:cubicBezTo>
                          <a:cubicBezTo>
                            <a:pt x="18330" y="48292"/>
                            <a:pt x="18309" y="48230"/>
                            <a:pt x="18288" y="48146"/>
                          </a:cubicBezTo>
                          <a:cubicBezTo>
                            <a:pt x="17995" y="47414"/>
                            <a:pt x="17681" y="46702"/>
                            <a:pt x="17200" y="46054"/>
                          </a:cubicBezTo>
                          <a:cubicBezTo>
                            <a:pt x="17095" y="45928"/>
                            <a:pt x="17032" y="45719"/>
                            <a:pt x="17032" y="45551"/>
                          </a:cubicBezTo>
                          <a:cubicBezTo>
                            <a:pt x="17032" y="45154"/>
                            <a:pt x="16844" y="44882"/>
                            <a:pt x="16530" y="44610"/>
                          </a:cubicBezTo>
                          <a:cubicBezTo>
                            <a:pt x="16781" y="43773"/>
                            <a:pt x="16719" y="42936"/>
                            <a:pt x="16509" y="42099"/>
                          </a:cubicBezTo>
                          <a:cubicBezTo>
                            <a:pt x="16447" y="41911"/>
                            <a:pt x="16405" y="41743"/>
                            <a:pt x="16426" y="41576"/>
                          </a:cubicBezTo>
                          <a:cubicBezTo>
                            <a:pt x="16447" y="41053"/>
                            <a:pt x="16363" y="40551"/>
                            <a:pt x="16007" y="40132"/>
                          </a:cubicBezTo>
                          <a:cubicBezTo>
                            <a:pt x="16049" y="40007"/>
                            <a:pt x="16091" y="39881"/>
                            <a:pt x="16133" y="39797"/>
                          </a:cubicBezTo>
                          <a:cubicBezTo>
                            <a:pt x="16509" y="39400"/>
                            <a:pt x="16468" y="38981"/>
                            <a:pt x="16258" y="38542"/>
                          </a:cubicBezTo>
                          <a:cubicBezTo>
                            <a:pt x="16216" y="38417"/>
                            <a:pt x="16154" y="38228"/>
                            <a:pt x="16216" y="38124"/>
                          </a:cubicBezTo>
                          <a:cubicBezTo>
                            <a:pt x="16363" y="37789"/>
                            <a:pt x="16258" y="37475"/>
                            <a:pt x="16237" y="37161"/>
                          </a:cubicBezTo>
                          <a:cubicBezTo>
                            <a:pt x="16196" y="36826"/>
                            <a:pt x="16154" y="36512"/>
                            <a:pt x="16196" y="36157"/>
                          </a:cubicBezTo>
                          <a:cubicBezTo>
                            <a:pt x="16196" y="34964"/>
                            <a:pt x="16216" y="33751"/>
                            <a:pt x="16216" y="32537"/>
                          </a:cubicBezTo>
                          <a:cubicBezTo>
                            <a:pt x="16216" y="32286"/>
                            <a:pt x="16216" y="32056"/>
                            <a:pt x="16091" y="31847"/>
                          </a:cubicBezTo>
                          <a:cubicBezTo>
                            <a:pt x="15903" y="31533"/>
                            <a:pt x="15986" y="31344"/>
                            <a:pt x="16258" y="31177"/>
                          </a:cubicBezTo>
                          <a:cubicBezTo>
                            <a:pt x="16865" y="30800"/>
                            <a:pt x="17493" y="30549"/>
                            <a:pt x="18204" y="30507"/>
                          </a:cubicBezTo>
                          <a:cubicBezTo>
                            <a:pt x="18748" y="30486"/>
                            <a:pt x="19292" y="30507"/>
                            <a:pt x="19815" y="30486"/>
                          </a:cubicBezTo>
                          <a:cubicBezTo>
                            <a:pt x="20338" y="30466"/>
                            <a:pt x="20694" y="30696"/>
                            <a:pt x="20861" y="31177"/>
                          </a:cubicBezTo>
                          <a:cubicBezTo>
                            <a:pt x="21113" y="31826"/>
                            <a:pt x="21531" y="32432"/>
                            <a:pt x="21426" y="33165"/>
                          </a:cubicBezTo>
                          <a:cubicBezTo>
                            <a:pt x="21866" y="34483"/>
                            <a:pt x="21657" y="35843"/>
                            <a:pt x="21698" y="37203"/>
                          </a:cubicBezTo>
                          <a:lnTo>
                            <a:pt x="21698" y="37977"/>
                          </a:lnTo>
                          <a:cubicBezTo>
                            <a:pt x="22117" y="38312"/>
                            <a:pt x="22514" y="38668"/>
                            <a:pt x="22933" y="39023"/>
                          </a:cubicBezTo>
                          <a:cubicBezTo>
                            <a:pt x="23665" y="39588"/>
                            <a:pt x="24502" y="39860"/>
                            <a:pt x="25444" y="39881"/>
                          </a:cubicBezTo>
                          <a:cubicBezTo>
                            <a:pt x="27118" y="39902"/>
                            <a:pt x="28771" y="39756"/>
                            <a:pt x="30382" y="39442"/>
                          </a:cubicBezTo>
                          <a:cubicBezTo>
                            <a:pt x="30696" y="39379"/>
                            <a:pt x="31051" y="39274"/>
                            <a:pt x="31323" y="39149"/>
                          </a:cubicBezTo>
                          <a:lnTo>
                            <a:pt x="34462" y="37726"/>
                          </a:lnTo>
                          <a:cubicBezTo>
                            <a:pt x="35173" y="37391"/>
                            <a:pt x="35822" y="36973"/>
                            <a:pt x="36303" y="36345"/>
                          </a:cubicBezTo>
                          <a:cubicBezTo>
                            <a:pt x="36240" y="36115"/>
                            <a:pt x="36073" y="36136"/>
                            <a:pt x="35926" y="36157"/>
                          </a:cubicBezTo>
                          <a:cubicBezTo>
                            <a:pt x="35027" y="36220"/>
                            <a:pt x="34148" y="35927"/>
                            <a:pt x="33290" y="35676"/>
                          </a:cubicBezTo>
                          <a:cubicBezTo>
                            <a:pt x="31909" y="35278"/>
                            <a:pt x="30654" y="34671"/>
                            <a:pt x="29482" y="33834"/>
                          </a:cubicBezTo>
                          <a:cubicBezTo>
                            <a:pt x="29168" y="33604"/>
                            <a:pt x="28792" y="33416"/>
                            <a:pt x="28478" y="33207"/>
                          </a:cubicBezTo>
                          <a:cubicBezTo>
                            <a:pt x="28164" y="32976"/>
                            <a:pt x="27871" y="32704"/>
                            <a:pt x="27536" y="32453"/>
                          </a:cubicBezTo>
                          <a:cubicBezTo>
                            <a:pt x="26699" y="32997"/>
                            <a:pt x="25779" y="32914"/>
                            <a:pt x="24879" y="32600"/>
                          </a:cubicBezTo>
                          <a:cubicBezTo>
                            <a:pt x="24105" y="32349"/>
                            <a:pt x="23351" y="32035"/>
                            <a:pt x="22577" y="31742"/>
                          </a:cubicBezTo>
                          <a:cubicBezTo>
                            <a:pt x="22473" y="31700"/>
                            <a:pt x="22326" y="31658"/>
                            <a:pt x="22263" y="31595"/>
                          </a:cubicBezTo>
                          <a:cubicBezTo>
                            <a:pt x="21050" y="30654"/>
                            <a:pt x="20317" y="29461"/>
                            <a:pt x="20422" y="27871"/>
                          </a:cubicBezTo>
                          <a:cubicBezTo>
                            <a:pt x="20443" y="27557"/>
                            <a:pt x="20548" y="27306"/>
                            <a:pt x="20799" y="27055"/>
                          </a:cubicBezTo>
                          <a:cubicBezTo>
                            <a:pt x="21154" y="26678"/>
                            <a:pt x="21594" y="26365"/>
                            <a:pt x="22075" y="26176"/>
                          </a:cubicBezTo>
                          <a:cubicBezTo>
                            <a:pt x="22096" y="25360"/>
                            <a:pt x="22180" y="24628"/>
                            <a:pt x="22117" y="23875"/>
                          </a:cubicBezTo>
                          <a:cubicBezTo>
                            <a:pt x="22096" y="23268"/>
                            <a:pt x="21950" y="22661"/>
                            <a:pt x="21866" y="22075"/>
                          </a:cubicBezTo>
                          <a:cubicBezTo>
                            <a:pt x="21782" y="21510"/>
                            <a:pt x="21740" y="20987"/>
                            <a:pt x="21698" y="20443"/>
                          </a:cubicBezTo>
                          <a:cubicBezTo>
                            <a:pt x="21698" y="19146"/>
                            <a:pt x="21678" y="17849"/>
                            <a:pt x="21887" y="16551"/>
                          </a:cubicBezTo>
                          <a:cubicBezTo>
                            <a:pt x="22012" y="15756"/>
                            <a:pt x="22117" y="15003"/>
                            <a:pt x="22494" y="14271"/>
                          </a:cubicBezTo>
                          <a:cubicBezTo>
                            <a:pt x="22703" y="13873"/>
                            <a:pt x="22849" y="13434"/>
                            <a:pt x="23038" y="12994"/>
                          </a:cubicBezTo>
                          <a:cubicBezTo>
                            <a:pt x="22535" y="12764"/>
                            <a:pt x="22096" y="12576"/>
                            <a:pt x="21573" y="12346"/>
                          </a:cubicBezTo>
                          <a:cubicBezTo>
                            <a:pt x="21468" y="12576"/>
                            <a:pt x="21343" y="12806"/>
                            <a:pt x="21238" y="13036"/>
                          </a:cubicBezTo>
                          <a:cubicBezTo>
                            <a:pt x="20589" y="14585"/>
                            <a:pt x="19753" y="16007"/>
                            <a:pt x="18748" y="17367"/>
                          </a:cubicBezTo>
                          <a:cubicBezTo>
                            <a:pt x="18204" y="18121"/>
                            <a:pt x="17681" y="18874"/>
                            <a:pt x="16991" y="19564"/>
                          </a:cubicBezTo>
                          <a:cubicBezTo>
                            <a:pt x="16363" y="20150"/>
                            <a:pt x="15693" y="20715"/>
                            <a:pt x="14961" y="21196"/>
                          </a:cubicBezTo>
                          <a:cubicBezTo>
                            <a:pt x="14229" y="21699"/>
                            <a:pt x="13434" y="21908"/>
                            <a:pt x="12576" y="21929"/>
                          </a:cubicBezTo>
                          <a:cubicBezTo>
                            <a:pt x="11530" y="21971"/>
                            <a:pt x="10462" y="21971"/>
                            <a:pt x="9416" y="21929"/>
                          </a:cubicBezTo>
                          <a:cubicBezTo>
                            <a:pt x="9081" y="21929"/>
                            <a:pt x="8768" y="21887"/>
                            <a:pt x="8412" y="21803"/>
                          </a:cubicBezTo>
                          <a:cubicBezTo>
                            <a:pt x="6780" y="21447"/>
                            <a:pt x="5148" y="20945"/>
                            <a:pt x="3579" y="20255"/>
                          </a:cubicBezTo>
                          <a:cubicBezTo>
                            <a:pt x="3223" y="20108"/>
                            <a:pt x="2846" y="20004"/>
                            <a:pt x="2428" y="20025"/>
                          </a:cubicBezTo>
                          <a:cubicBezTo>
                            <a:pt x="1967" y="20046"/>
                            <a:pt x="1465" y="20025"/>
                            <a:pt x="984" y="20025"/>
                          </a:cubicBezTo>
                          <a:cubicBezTo>
                            <a:pt x="817" y="20025"/>
                            <a:pt x="628" y="20004"/>
                            <a:pt x="440" y="19983"/>
                          </a:cubicBezTo>
                          <a:cubicBezTo>
                            <a:pt x="231" y="19941"/>
                            <a:pt x="126" y="19815"/>
                            <a:pt x="84" y="19627"/>
                          </a:cubicBezTo>
                          <a:cubicBezTo>
                            <a:pt x="1" y="19397"/>
                            <a:pt x="84" y="19209"/>
                            <a:pt x="252" y="19083"/>
                          </a:cubicBezTo>
                          <a:cubicBezTo>
                            <a:pt x="545" y="18874"/>
                            <a:pt x="879" y="18727"/>
                            <a:pt x="1277" y="18727"/>
                          </a:cubicBezTo>
                          <a:cubicBezTo>
                            <a:pt x="1612" y="18727"/>
                            <a:pt x="1967" y="18665"/>
                            <a:pt x="2281" y="18748"/>
                          </a:cubicBezTo>
                          <a:cubicBezTo>
                            <a:pt x="2721" y="18832"/>
                            <a:pt x="3076" y="18686"/>
                            <a:pt x="3474" y="18518"/>
                          </a:cubicBezTo>
                          <a:cubicBezTo>
                            <a:pt x="4081" y="18225"/>
                            <a:pt x="4688" y="17995"/>
                            <a:pt x="5315" y="17723"/>
                          </a:cubicBezTo>
                          <a:cubicBezTo>
                            <a:pt x="5671" y="17577"/>
                            <a:pt x="5985" y="17326"/>
                            <a:pt x="6194" y="16991"/>
                          </a:cubicBezTo>
                          <a:cubicBezTo>
                            <a:pt x="6508" y="16551"/>
                            <a:pt x="6801" y="16070"/>
                            <a:pt x="7136" y="15652"/>
                          </a:cubicBezTo>
                          <a:cubicBezTo>
                            <a:pt x="7742" y="14877"/>
                            <a:pt x="7680" y="14041"/>
                            <a:pt x="7366" y="13183"/>
                          </a:cubicBezTo>
                          <a:cubicBezTo>
                            <a:pt x="7094" y="12450"/>
                            <a:pt x="6738" y="11739"/>
                            <a:pt x="6592" y="10944"/>
                          </a:cubicBezTo>
                          <a:cubicBezTo>
                            <a:pt x="6466" y="10274"/>
                            <a:pt x="6466" y="9647"/>
                            <a:pt x="6717" y="8998"/>
                          </a:cubicBezTo>
                          <a:cubicBezTo>
                            <a:pt x="7010" y="8224"/>
                            <a:pt x="7449" y="7533"/>
                            <a:pt x="8035" y="6926"/>
                          </a:cubicBezTo>
                          <a:cubicBezTo>
                            <a:pt x="8245" y="6717"/>
                            <a:pt x="8496" y="6529"/>
                            <a:pt x="8663" y="6278"/>
                          </a:cubicBezTo>
                          <a:cubicBezTo>
                            <a:pt x="9144" y="5483"/>
                            <a:pt x="9877" y="4960"/>
                            <a:pt x="10693" y="4520"/>
                          </a:cubicBezTo>
                          <a:cubicBezTo>
                            <a:pt x="11048" y="4311"/>
                            <a:pt x="11383" y="3997"/>
                            <a:pt x="11718" y="3767"/>
                          </a:cubicBezTo>
                          <a:cubicBezTo>
                            <a:pt x="12074" y="3495"/>
                            <a:pt x="12471" y="3244"/>
                            <a:pt x="12869" y="3035"/>
                          </a:cubicBezTo>
                          <a:cubicBezTo>
                            <a:pt x="14375" y="2198"/>
                            <a:pt x="16049" y="1905"/>
                            <a:pt x="17744" y="1926"/>
                          </a:cubicBezTo>
                          <a:cubicBezTo>
                            <a:pt x="18999" y="1947"/>
                            <a:pt x="20213" y="2261"/>
                            <a:pt x="21364" y="2742"/>
                          </a:cubicBezTo>
                          <a:cubicBezTo>
                            <a:pt x="22180" y="3077"/>
                            <a:pt x="22807" y="3725"/>
                            <a:pt x="23289" y="4458"/>
                          </a:cubicBezTo>
                          <a:cubicBezTo>
                            <a:pt x="23372" y="4604"/>
                            <a:pt x="23435" y="4730"/>
                            <a:pt x="23498" y="4834"/>
                          </a:cubicBezTo>
                          <a:cubicBezTo>
                            <a:pt x="23707" y="4918"/>
                            <a:pt x="23812" y="4771"/>
                            <a:pt x="23916" y="4667"/>
                          </a:cubicBezTo>
                          <a:lnTo>
                            <a:pt x="25255" y="3579"/>
                          </a:lnTo>
                          <a:cubicBezTo>
                            <a:pt x="25548" y="3349"/>
                            <a:pt x="25883" y="3244"/>
                            <a:pt x="26260" y="3265"/>
                          </a:cubicBezTo>
                          <a:cubicBezTo>
                            <a:pt x="26595" y="3286"/>
                            <a:pt x="26908" y="3286"/>
                            <a:pt x="27243" y="3307"/>
                          </a:cubicBezTo>
                          <a:cubicBezTo>
                            <a:pt x="27662" y="3369"/>
                            <a:pt x="28080" y="3390"/>
                            <a:pt x="28499" y="3307"/>
                          </a:cubicBezTo>
                          <a:cubicBezTo>
                            <a:pt x="28896" y="3244"/>
                            <a:pt x="29294" y="3286"/>
                            <a:pt x="29608" y="3600"/>
                          </a:cubicBezTo>
                          <a:cubicBezTo>
                            <a:pt x="29921" y="3913"/>
                            <a:pt x="30214" y="3893"/>
                            <a:pt x="30570" y="3662"/>
                          </a:cubicBezTo>
                          <a:cubicBezTo>
                            <a:pt x="31533" y="3035"/>
                            <a:pt x="32474" y="2407"/>
                            <a:pt x="33478" y="1821"/>
                          </a:cubicBezTo>
                          <a:cubicBezTo>
                            <a:pt x="34294" y="1361"/>
                            <a:pt x="35090" y="859"/>
                            <a:pt x="35968" y="524"/>
                          </a:cubicBezTo>
                          <a:cubicBezTo>
                            <a:pt x="36659" y="231"/>
                            <a:pt x="37433" y="1"/>
                            <a:pt x="38228" y="1"/>
                          </a:cubicBezTo>
                          <a:cubicBezTo>
                            <a:pt x="39170" y="22"/>
                            <a:pt x="40111" y="1"/>
                            <a:pt x="41053" y="1"/>
                          </a:cubicBezTo>
                          <a:cubicBezTo>
                            <a:pt x="42183" y="1"/>
                            <a:pt x="43292" y="22"/>
                            <a:pt x="44401" y="168"/>
                          </a:cubicBezTo>
                          <a:cubicBezTo>
                            <a:pt x="45489" y="336"/>
                            <a:pt x="46577" y="377"/>
                            <a:pt x="47623" y="566"/>
                          </a:cubicBezTo>
                          <a:cubicBezTo>
                            <a:pt x="48250" y="670"/>
                            <a:pt x="48815" y="942"/>
                            <a:pt x="49422" y="1152"/>
                          </a:cubicBezTo>
                          <a:cubicBezTo>
                            <a:pt x="49694" y="1214"/>
                            <a:pt x="49945" y="1319"/>
                            <a:pt x="50217" y="1382"/>
                          </a:cubicBezTo>
                          <a:cubicBezTo>
                            <a:pt x="50657" y="1424"/>
                            <a:pt x="51012" y="1612"/>
                            <a:pt x="51326" y="1926"/>
                          </a:cubicBezTo>
                          <a:cubicBezTo>
                            <a:pt x="51682" y="2261"/>
                            <a:pt x="52038" y="2470"/>
                            <a:pt x="52477" y="2574"/>
                          </a:cubicBezTo>
                          <a:cubicBezTo>
                            <a:pt x="52540" y="2616"/>
                            <a:pt x="52582" y="2637"/>
                            <a:pt x="52644" y="2637"/>
                          </a:cubicBezTo>
                          <a:cubicBezTo>
                            <a:pt x="53147" y="2742"/>
                            <a:pt x="53398" y="3244"/>
                            <a:pt x="53816" y="3453"/>
                          </a:cubicBezTo>
                          <a:cubicBezTo>
                            <a:pt x="54256" y="3662"/>
                            <a:pt x="54716" y="3809"/>
                            <a:pt x="54946" y="4311"/>
                          </a:cubicBezTo>
                          <a:cubicBezTo>
                            <a:pt x="54988" y="4437"/>
                            <a:pt x="55155" y="4499"/>
                            <a:pt x="55281" y="4604"/>
                          </a:cubicBezTo>
                          <a:cubicBezTo>
                            <a:pt x="56034" y="5169"/>
                            <a:pt x="56662" y="5818"/>
                            <a:pt x="57080" y="6717"/>
                          </a:cubicBezTo>
                          <a:cubicBezTo>
                            <a:pt x="57436" y="7450"/>
                            <a:pt x="57875" y="8119"/>
                            <a:pt x="58273" y="8831"/>
                          </a:cubicBezTo>
                          <a:cubicBezTo>
                            <a:pt x="58629" y="9354"/>
                            <a:pt x="58817" y="10044"/>
                            <a:pt x="59005" y="10797"/>
                          </a:cubicBezTo>
                          <a:close/>
                          <a:moveTo>
                            <a:pt x="25214" y="27683"/>
                          </a:moveTo>
                          <a:cubicBezTo>
                            <a:pt x="25360" y="27955"/>
                            <a:pt x="25444" y="28059"/>
                            <a:pt x="25527" y="28185"/>
                          </a:cubicBezTo>
                          <a:cubicBezTo>
                            <a:pt x="26197" y="29294"/>
                            <a:pt x="27055" y="30173"/>
                            <a:pt x="27976" y="31093"/>
                          </a:cubicBezTo>
                          <a:cubicBezTo>
                            <a:pt x="28582" y="31679"/>
                            <a:pt x="29252" y="32181"/>
                            <a:pt x="29942" y="32683"/>
                          </a:cubicBezTo>
                          <a:cubicBezTo>
                            <a:pt x="31156" y="33520"/>
                            <a:pt x="32453" y="34085"/>
                            <a:pt x="33834" y="34546"/>
                          </a:cubicBezTo>
                          <a:cubicBezTo>
                            <a:pt x="34985" y="34901"/>
                            <a:pt x="36136" y="35048"/>
                            <a:pt x="37307" y="34860"/>
                          </a:cubicBezTo>
                          <a:cubicBezTo>
                            <a:pt x="37391" y="34839"/>
                            <a:pt x="37496" y="34797"/>
                            <a:pt x="37579" y="34839"/>
                          </a:cubicBezTo>
                          <a:cubicBezTo>
                            <a:pt x="38458" y="35111"/>
                            <a:pt x="39379" y="35006"/>
                            <a:pt x="40279" y="35090"/>
                          </a:cubicBezTo>
                          <a:cubicBezTo>
                            <a:pt x="41241" y="35173"/>
                            <a:pt x="42204" y="35111"/>
                            <a:pt x="43145" y="34839"/>
                          </a:cubicBezTo>
                          <a:cubicBezTo>
                            <a:pt x="43417" y="34755"/>
                            <a:pt x="43668" y="34797"/>
                            <a:pt x="43961" y="34839"/>
                          </a:cubicBezTo>
                          <a:cubicBezTo>
                            <a:pt x="45154" y="34964"/>
                            <a:pt x="46367" y="35006"/>
                            <a:pt x="47539" y="34671"/>
                          </a:cubicBezTo>
                          <a:cubicBezTo>
                            <a:pt x="47748" y="34608"/>
                            <a:pt x="47958" y="34608"/>
                            <a:pt x="48167" y="34567"/>
                          </a:cubicBezTo>
                          <a:cubicBezTo>
                            <a:pt x="48460" y="34525"/>
                            <a:pt x="48774" y="34462"/>
                            <a:pt x="49025" y="34378"/>
                          </a:cubicBezTo>
                          <a:cubicBezTo>
                            <a:pt x="49527" y="34232"/>
                            <a:pt x="50008" y="34043"/>
                            <a:pt x="50468" y="33834"/>
                          </a:cubicBezTo>
                          <a:cubicBezTo>
                            <a:pt x="50782" y="33709"/>
                            <a:pt x="51096" y="33562"/>
                            <a:pt x="51368" y="33395"/>
                          </a:cubicBezTo>
                          <a:cubicBezTo>
                            <a:pt x="52059" y="32914"/>
                            <a:pt x="52749" y="32411"/>
                            <a:pt x="53419" y="31930"/>
                          </a:cubicBezTo>
                          <a:cubicBezTo>
                            <a:pt x="53523" y="31847"/>
                            <a:pt x="53628" y="31763"/>
                            <a:pt x="53732" y="31742"/>
                          </a:cubicBezTo>
                          <a:cubicBezTo>
                            <a:pt x="54235" y="31616"/>
                            <a:pt x="54548" y="31219"/>
                            <a:pt x="54862" y="30884"/>
                          </a:cubicBezTo>
                          <a:cubicBezTo>
                            <a:pt x="55072" y="30612"/>
                            <a:pt x="55281" y="30361"/>
                            <a:pt x="55490" y="30110"/>
                          </a:cubicBezTo>
                          <a:cubicBezTo>
                            <a:pt x="56745" y="28750"/>
                            <a:pt x="57813" y="27264"/>
                            <a:pt x="58587" y="25569"/>
                          </a:cubicBezTo>
                          <a:cubicBezTo>
                            <a:pt x="58733" y="25193"/>
                            <a:pt x="58942" y="24858"/>
                            <a:pt x="59110" y="24523"/>
                          </a:cubicBezTo>
                          <a:cubicBezTo>
                            <a:pt x="59214" y="24314"/>
                            <a:pt x="59319" y="24084"/>
                            <a:pt x="59361" y="23833"/>
                          </a:cubicBezTo>
                          <a:cubicBezTo>
                            <a:pt x="59591" y="22996"/>
                            <a:pt x="59800" y="22138"/>
                            <a:pt x="59989" y="21280"/>
                          </a:cubicBezTo>
                          <a:cubicBezTo>
                            <a:pt x="60051" y="21071"/>
                            <a:pt x="60093" y="20841"/>
                            <a:pt x="60051" y="20652"/>
                          </a:cubicBezTo>
                          <a:cubicBezTo>
                            <a:pt x="59884" y="20129"/>
                            <a:pt x="60010" y="19627"/>
                            <a:pt x="60051" y="19146"/>
                          </a:cubicBezTo>
                          <a:cubicBezTo>
                            <a:pt x="60072" y="18581"/>
                            <a:pt x="60156" y="18037"/>
                            <a:pt x="60156" y="17514"/>
                          </a:cubicBezTo>
                          <a:cubicBezTo>
                            <a:pt x="60114" y="17012"/>
                            <a:pt x="60072" y="16468"/>
                            <a:pt x="59905" y="16007"/>
                          </a:cubicBezTo>
                          <a:cubicBezTo>
                            <a:pt x="59654" y="15191"/>
                            <a:pt x="59277" y="14375"/>
                            <a:pt x="58942" y="13517"/>
                          </a:cubicBezTo>
                          <a:cubicBezTo>
                            <a:pt x="58587" y="13748"/>
                            <a:pt x="58273" y="13957"/>
                            <a:pt x="57959" y="14187"/>
                          </a:cubicBezTo>
                          <a:cubicBezTo>
                            <a:pt x="56034" y="14250"/>
                            <a:pt x="56034" y="14271"/>
                            <a:pt x="54507" y="13873"/>
                          </a:cubicBezTo>
                          <a:cubicBezTo>
                            <a:pt x="53732" y="13664"/>
                            <a:pt x="53000" y="13329"/>
                            <a:pt x="52435" y="12785"/>
                          </a:cubicBezTo>
                          <a:cubicBezTo>
                            <a:pt x="51828" y="12220"/>
                            <a:pt x="51222" y="11676"/>
                            <a:pt x="50803" y="10944"/>
                          </a:cubicBezTo>
                          <a:cubicBezTo>
                            <a:pt x="50740" y="10818"/>
                            <a:pt x="50594" y="10735"/>
                            <a:pt x="50468" y="10609"/>
                          </a:cubicBezTo>
                          <a:cubicBezTo>
                            <a:pt x="50343" y="10818"/>
                            <a:pt x="50259" y="10965"/>
                            <a:pt x="50155" y="11111"/>
                          </a:cubicBezTo>
                          <a:cubicBezTo>
                            <a:pt x="49757" y="11760"/>
                            <a:pt x="49213" y="12116"/>
                            <a:pt x="48439" y="11990"/>
                          </a:cubicBezTo>
                          <a:cubicBezTo>
                            <a:pt x="48167" y="11969"/>
                            <a:pt x="47874" y="11927"/>
                            <a:pt x="47623" y="11864"/>
                          </a:cubicBezTo>
                          <a:cubicBezTo>
                            <a:pt x="46723" y="11634"/>
                            <a:pt x="45928" y="11279"/>
                            <a:pt x="45196" y="10693"/>
                          </a:cubicBezTo>
                          <a:cubicBezTo>
                            <a:pt x="44924" y="10484"/>
                            <a:pt x="44631" y="10295"/>
                            <a:pt x="44380" y="10086"/>
                          </a:cubicBezTo>
                          <a:cubicBezTo>
                            <a:pt x="43836" y="9605"/>
                            <a:pt x="43271" y="9144"/>
                            <a:pt x="42999" y="8433"/>
                          </a:cubicBezTo>
                          <a:cubicBezTo>
                            <a:pt x="42936" y="8328"/>
                            <a:pt x="42915" y="8203"/>
                            <a:pt x="42706" y="8203"/>
                          </a:cubicBezTo>
                          <a:cubicBezTo>
                            <a:pt x="42685" y="8307"/>
                            <a:pt x="42622" y="8412"/>
                            <a:pt x="42643" y="8517"/>
                          </a:cubicBezTo>
                          <a:cubicBezTo>
                            <a:pt x="42706" y="9898"/>
                            <a:pt x="42287" y="11132"/>
                            <a:pt x="41660" y="12325"/>
                          </a:cubicBezTo>
                          <a:cubicBezTo>
                            <a:pt x="40592" y="14417"/>
                            <a:pt x="40592" y="14417"/>
                            <a:pt x="38919" y="16133"/>
                          </a:cubicBezTo>
                          <a:cubicBezTo>
                            <a:pt x="37977" y="17095"/>
                            <a:pt x="36889" y="17744"/>
                            <a:pt x="35508" y="17744"/>
                          </a:cubicBezTo>
                          <a:cubicBezTo>
                            <a:pt x="35466" y="17744"/>
                            <a:pt x="35403" y="17807"/>
                            <a:pt x="35278" y="17828"/>
                          </a:cubicBezTo>
                          <a:cubicBezTo>
                            <a:pt x="35173" y="18058"/>
                            <a:pt x="35069" y="18330"/>
                            <a:pt x="34943" y="18602"/>
                          </a:cubicBezTo>
                          <a:cubicBezTo>
                            <a:pt x="34357" y="19857"/>
                            <a:pt x="33834" y="21155"/>
                            <a:pt x="32746" y="22096"/>
                          </a:cubicBezTo>
                          <a:cubicBezTo>
                            <a:pt x="32244" y="22515"/>
                            <a:pt x="31805" y="22933"/>
                            <a:pt x="31177" y="23100"/>
                          </a:cubicBezTo>
                          <a:cubicBezTo>
                            <a:pt x="30800" y="23205"/>
                            <a:pt x="30444" y="23393"/>
                            <a:pt x="30089" y="23519"/>
                          </a:cubicBezTo>
                          <a:cubicBezTo>
                            <a:pt x="30047" y="23875"/>
                            <a:pt x="30068" y="24230"/>
                            <a:pt x="29942" y="24502"/>
                          </a:cubicBezTo>
                          <a:cubicBezTo>
                            <a:pt x="29545" y="25277"/>
                            <a:pt x="29001" y="25988"/>
                            <a:pt x="28206" y="26427"/>
                          </a:cubicBezTo>
                          <a:cubicBezTo>
                            <a:pt x="27327" y="26992"/>
                            <a:pt x="26448" y="27578"/>
                            <a:pt x="25214" y="27683"/>
                          </a:cubicBezTo>
                          <a:close/>
                          <a:moveTo>
                            <a:pt x="34420" y="17618"/>
                          </a:moveTo>
                          <a:cubicBezTo>
                            <a:pt x="33813" y="16991"/>
                            <a:pt x="33583" y="16279"/>
                            <a:pt x="33520" y="15589"/>
                          </a:cubicBezTo>
                          <a:cubicBezTo>
                            <a:pt x="33478" y="14898"/>
                            <a:pt x="33499" y="14187"/>
                            <a:pt x="33520" y="13517"/>
                          </a:cubicBezTo>
                          <a:cubicBezTo>
                            <a:pt x="33520" y="13392"/>
                            <a:pt x="33604" y="13225"/>
                            <a:pt x="33709" y="13120"/>
                          </a:cubicBezTo>
                          <a:cubicBezTo>
                            <a:pt x="34022" y="12827"/>
                            <a:pt x="34818" y="12932"/>
                            <a:pt x="34964" y="13329"/>
                          </a:cubicBezTo>
                          <a:cubicBezTo>
                            <a:pt x="35131" y="13748"/>
                            <a:pt x="35257" y="14187"/>
                            <a:pt x="35341" y="14647"/>
                          </a:cubicBezTo>
                          <a:cubicBezTo>
                            <a:pt x="35466" y="15296"/>
                            <a:pt x="35508" y="15945"/>
                            <a:pt x="35592" y="16572"/>
                          </a:cubicBezTo>
                          <a:cubicBezTo>
                            <a:pt x="35906" y="16740"/>
                            <a:pt x="36178" y="16740"/>
                            <a:pt x="36429" y="16593"/>
                          </a:cubicBezTo>
                          <a:cubicBezTo>
                            <a:pt x="37015" y="16342"/>
                            <a:pt x="37600" y="16133"/>
                            <a:pt x="38082" y="15693"/>
                          </a:cubicBezTo>
                          <a:cubicBezTo>
                            <a:pt x="39839" y="14041"/>
                            <a:pt x="39839" y="14061"/>
                            <a:pt x="41032" y="11948"/>
                          </a:cubicBezTo>
                          <a:cubicBezTo>
                            <a:pt x="41116" y="11823"/>
                            <a:pt x="41199" y="11676"/>
                            <a:pt x="41241" y="11551"/>
                          </a:cubicBezTo>
                          <a:cubicBezTo>
                            <a:pt x="41701" y="10484"/>
                            <a:pt x="42204" y="9416"/>
                            <a:pt x="42120" y="8182"/>
                          </a:cubicBezTo>
                          <a:cubicBezTo>
                            <a:pt x="42099" y="7889"/>
                            <a:pt x="42266" y="7596"/>
                            <a:pt x="42329" y="7261"/>
                          </a:cubicBezTo>
                          <a:cubicBezTo>
                            <a:pt x="42183" y="7010"/>
                            <a:pt x="41994" y="6717"/>
                            <a:pt x="41806" y="6382"/>
                          </a:cubicBezTo>
                          <a:cubicBezTo>
                            <a:pt x="41660" y="6090"/>
                            <a:pt x="41680" y="5797"/>
                            <a:pt x="41890" y="5546"/>
                          </a:cubicBezTo>
                          <a:cubicBezTo>
                            <a:pt x="42057" y="5336"/>
                            <a:pt x="42371" y="5357"/>
                            <a:pt x="42496" y="5587"/>
                          </a:cubicBezTo>
                          <a:cubicBezTo>
                            <a:pt x="42685" y="5922"/>
                            <a:pt x="42852" y="6278"/>
                            <a:pt x="43061" y="6613"/>
                          </a:cubicBezTo>
                          <a:cubicBezTo>
                            <a:pt x="43375" y="7136"/>
                            <a:pt x="43689" y="7638"/>
                            <a:pt x="44003" y="8161"/>
                          </a:cubicBezTo>
                          <a:cubicBezTo>
                            <a:pt x="44170" y="8391"/>
                            <a:pt x="44296" y="8600"/>
                            <a:pt x="44484" y="8810"/>
                          </a:cubicBezTo>
                          <a:cubicBezTo>
                            <a:pt x="45133" y="9479"/>
                            <a:pt x="45928" y="10002"/>
                            <a:pt x="46723" y="10484"/>
                          </a:cubicBezTo>
                          <a:cubicBezTo>
                            <a:pt x="47288" y="10797"/>
                            <a:pt x="47874" y="10986"/>
                            <a:pt x="48543" y="11028"/>
                          </a:cubicBezTo>
                          <a:cubicBezTo>
                            <a:pt x="49171" y="11090"/>
                            <a:pt x="49443" y="10630"/>
                            <a:pt x="49527" y="10191"/>
                          </a:cubicBezTo>
                          <a:cubicBezTo>
                            <a:pt x="49548" y="10044"/>
                            <a:pt x="49527" y="9877"/>
                            <a:pt x="49548" y="9751"/>
                          </a:cubicBezTo>
                          <a:cubicBezTo>
                            <a:pt x="49548" y="9626"/>
                            <a:pt x="49548" y="9521"/>
                            <a:pt x="49590" y="9375"/>
                          </a:cubicBezTo>
                          <a:cubicBezTo>
                            <a:pt x="49694" y="8935"/>
                            <a:pt x="50217" y="8747"/>
                            <a:pt x="50573" y="9040"/>
                          </a:cubicBezTo>
                          <a:cubicBezTo>
                            <a:pt x="50678" y="9144"/>
                            <a:pt x="50761" y="9270"/>
                            <a:pt x="50866" y="9375"/>
                          </a:cubicBezTo>
                          <a:cubicBezTo>
                            <a:pt x="51515" y="10149"/>
                            <a:pt x="52100" y="10944"/>
                            <a:pt x="52770" y="11655"/>
                          </a:cubicBezTo>
                          <a:cubicBezTo>
                            <a:pt x="53670" y="12576"/>
                            <a:pt x="54841" y="12869"/>
                            <a:pt x="55992" y="13183"/>
                          </a:cubicBezTo>
                          <a:cubicBezTo>
                            <a:pt x="56097" y="13204"/>
                            <a:pt x="56222" y="13183"/>
                            <a:pt x="56348" y="13141"/>
                          </a:cubicBezTo>
                          <a:cubicBezTo>
                            <a:pt x="56808" y="13099"/>
                            <a:pt x="57248" y="13015"/>
                            <a:pt x="57708" y="13015"/>
                          </a:cubicBezTo>
                          <a:cubicBezTo>
                            <a:pt x="58315" y="13015"/>
                            <a:pt x="58817" y="12764"/>
                            <a:pt x="59277" y="12304"/>
                          </a:cubicBezTo>
                          <a:cubicBezTo>
                            <a:pt x="59173" y="12095"/>
                            <a:pt x="59110" y="11864"/>
                            <a:pt x="58942" y="11676"/>
                          </a:cubicBezTo>
                          <a:cubicBezTo>
                            <a:pt x="58629" y="11300"/>
                            <a:pt x="58419" y="10881"/>
                            <a:pt x="58273" y="10400"/>
                          </a:cubicBezTo>
                          <a:cubicBezTo>
                            <a:pt x="58126" y="10065"/>
                            <a:pt x="58022" y="9688"/>
                            <a:pt x="57813" y="9416"/>
                          </a:cubicBezTo>
                          <a:cubicBezTo>
                            <a:pt x="57289" y="8684"/>
                            <a:pt x="56976" y="7784"/>
                            <a:pt x="56306" y="7157"/>
                          </a:cubicBezTo>
                          <a:cubicBezTo>
                            <a:pt x="56222" y="7073"/>
                            <a:pt x="56181" y="6947"/>
                            <a:pt x="56118" y="6843"/>
                          </a:cubicBezTo>
                          <a:cubicBezTo>
                            <a:pt x="55804" y="6173"/>
                            <a:pt x="55260" y="5692"/>
                            <a:pt x="54674" y="5253"/>
                          </a:cubicBezTo>
                          <a:cubicBezTo>
                            <a:pt x="54528" y="5148"/>
                            <a:pt x="54339" y="5064"/>
                            <a:pt x="54256" y="4918"/>
                          </a:cubicBezTo>
                          <a:cubicBezTo>
                            <a:pt x="54046" y="4520"/>
                            <a:pt x="53691" y="4311"/>
                            <a:pt x="53293" y="4123"/>
                          </a:cubicBezTo>
                          <a:cubicBezTo>
                            <a:pt x="53147" y="4039"/>
                            <a:pt x="52979" y="3934"/>
                            <a:pt x="52854" y="3809"/>
                          </a:cubicBezTo>
                          <a:cubicBezTo>
                            <a:pt x="52582" y="3558"/>
                            <a:pt x="52310" y="3369"/>
                            <a:pt x="51933" y="3265"/>
                          </a:cubicBezTo>
                          <a:cubicBezTo>
                            <a:pt x="51515" y="3139"/>
                            <a:pt x="51117" y="2888"/>
                            <a:pt x="50782" y="2553"/>
                          </a:cubicBezTo>
                          <a:cubicBezTo>
                            <a:pt x="50636" y="2407"/>
                            <a:pt x="50385" y="2219"/>
                            <a:pt x="50175" y="2198"/>
                          </a:cubicBezTo>
                          <a:cubicBezTo>
                            <a:pt x="49652" y="2114"/>
                            <a:pt x="49213" y="1884"/>
                            <a:pt x="48711" y="1717"/>
                          </a:cubicBezTo>
                          <a:cubicBezTo>
                            <a:pt x="48083" y="1507"/>
                            <a:pt x="47497" y="1256"/>
                            <a:pt x="46786" y="1298"/>
                          </a:cubicBezTo>
                          <a:cubicBezTo>
                            <a:pt x="46598" y="1319"/>
                            <a:pt x="46451" y="1214"/>
                            <a:pt x="46263" y="1193"/>
                          </a:cubicBezTo>
                          <a:cubicBezTo>
                            <a:pt x="45886" y="1152"/>
                            <a:pt x="45551" y="1089"/>
                            <a:pt x="45196" y="1047"/>
                          </a:cubicBezTo>
                          <a:cubicBezTo>
                            <a:pt x="44693" y="984"/>
                            <a:pt x="44170" y="942"/>
                            <a:pt x="43647" y="880"/>
                          </a:cubicBezTo>
                          <a:cubicBezTo>
                            <a:pt x="43250" y="838"/>
                            <a:pt x="42852" y="775"/>
                            <a:pt x="42476" y="775"/>
                          </a:cubicBezTo>
                          <a:cubicBezTo>
                            <a:pt x="41053" y="754"/>
                            <a:pt x="39609" y="775"/>
                            <a:pt x="38207" y="775"/>
                          </a:cubicBezTo>
                          <a:cubicBezTo>
                            <a:pt x="37998" y="775"/>
                            <a:pt x="37768" y="754"/>
                            <a:pt x="37579" y="796"/>
                          </a:cubicBezTo>
                          <a:cubicBezTo>
                            <a:pt x="36847" y="1005"/>
                            <a:pt x="36115" y="1152"/>
                            <a:pt x="35466" y="1528"/>
                          </a:cubicBezTo>
                          <a:cubicBezTo>
                            <a:pt x="34838" y="1905"/>
                            <a:pt x="34211" y="2261"/>
                            <a:pt x="33583" y="2616"/>
                          </a:cubicBezTo>
                          <a:cubicBezTo>
                            <a:pt x="31742" y="3579"/>
                            <a:pt x="30235" y="4981"/>
                            <a:pt x="28520" y="6110"/>
                          </a:cubicBezTo>
                          <a:cubicBezTo>
                            <a:pt x="28415" y="6173"/>
                            <a:pt x="28352" y="6278"/>
                            <a:pt x="28268" y="6341"/>
                          </a:cubicBezTo>
                          <a:cubicBezTo>
                            <a:pt x="28059" y="6613"/>
                            <a:pt x="27787" y="6801"/>
                            <a:pt x="27473" y="6947"/>
                          </a:cubicBezTo>
                          <a:cubicBezTo>
                            <a:pt x="27118" y="7157"/>
                            <a:pt x="26804" y="7450"/>
                            <a:pt x="26574" y="7805"/>
                          </a:cubicBezTo>
                          <a:cubicBezTo>
                            <a:pt x="26427" y="8015"/>
                            <a:pt x="26302" y="8203"/>
                            <a:pt x="26176" y="8391"/>
                          </a:cubicBezTo>
                          <a:cubicBezTo>
                            <a:pt x="26302" y="8893"/>
                            <a:pt x="26302" y="8914"/>
                            <a:pt x="26113" y="9144"/>
                          </a:cubicBezTo>
                          <a:cubicBezTo>
                            <a:pt x="25799" y="9563"/>
                            <a:pt x="25486" y="9960"/>
                            <a:pt x="25172" y="10379"/>
                          </a:cubicBezTo>
                          <a:cubicBezTo>
                            <a:pt x="24921" y="10714"/>
                            <a:pt x="24691" y="11048"/>
                            <a:pt x="24586" y="11467"/>
                          </a:cubicBezTo>
                          <a:cubicBezTo>
                            <a:pt x="24398" y="12157"/>
                            <a:pt x="24105" y="12743"/>
                            <a:pt x="23812" y="13371"/>
                          </a:cubicBezTo>
                          <a:cubicBezTo>
                            <a:pt x="23247" y="14605"/>
                            <a:pt x="22912" y="15861"/>
                            <a:pt x="22912" y="17221"/>
                          </a:cubicBezTo>
                          <a:cubicBezTo>
                            <a:pt x="22912" y="18455"/>
                            <a:pt x="22766" y="19711"/>
                            <a:pt x="22912" y="20945"/>
                          </a:cubicBezTo>
                          <a:cubicBezTo>
                            <a:pt x="23058" y="22452"/>
                            <a:pt x="23330" y="24000"/>
                            <a:pt x="24063" y="25381"/>
                          </a:cubicBezTo>
                          <a:cubicBezTo>
                            <a:pt x="24230" y="25758"/>
                            <a:pt x="24335" y="26176"/>
                            <a:pt x="24586" y="26511"/>
                          </a:cubicBezTo>
                          <a:cubicBezTo>
                            <a:pt x="25276" y="26574"/>
                            <a:pt x="25946" y="26448"/>
                            <a:pt x="26532" y="26113"/>
                          </a:cubicBezTo>
                          <a:cubicBezTo>
                            <a:pt x="26825" y="25967"/>
                            <a:pt x="27118" y="25800"/>
                            <a:pt x="27431" y="25674"/>
                          </a:cubicBezTo>
                          <a:cubicBezTo>
                            <a:pt x="27996" y="25444"/>
                            <a:pt x="28415" y="25025"/>
                            <a:pt x="28812" y="24523"/>
                          </a:cubicBezTo>
                          <a:cubicBezTo>
                            <a:pt x="29189" y="24063"/>
                            <a:pt x="29315" y="23582"/>
                            <a:pt x="28896" y="23059"/>
                          </a:cubicBezTo>
                          <a:cubicBezTo>
                            <a:pt x="28687" y="22787"/>
                            <a:pt x="28582" y="22473"/>
                            <a:pt x="28603" y="22117"/>
                          </a:cubicBezTo>
                          <a:cubicBezTo>
                            <a:pt x="28624" y="21782"/>
                            <a:pt x="28875" y="21573"/>
                            <a:pt x="29210" y="21573"/>
                          </a:cubicBezTo>
                          <a:cubicBezTo>
                            <a:pt x="29461" y="21573"/>
                            <a:pt x="29670" y="21636"/>
                            <a:pt x="29859" y="21824"/>
                          </a:cubicBezTo>
                          <a:lnTo>
                            <a:pt x="30256" y="22305"/>
                          </a:lnTo>
                          <a:cubicBezTo>
                            <a:pt x="30696" y="22117"/>
                            <a:pt x="31198" y="22033"/>
                            <a:pt x="31533" y="21782"/>
                          </a:cubicBezTo>
                          <a:cubicBezTo>
                            <a:pt x="32118" y="21301"/>
                            <a:pt x="32683" y="20778"/>
                            <a:pt x="33102" y="20150"/>
                          </a:cubicBezTo>
                          <a:cubicBezTo>
                            <a:pt x="33583" y="19439"/>
                            <a:pt x="33939" y="18539"/>
                            <a:pt x="34420" y="17618"/>
                          </a:cubicBezTo>
                          <a:close/>
                          <a:moveTo>
                            <a:pt x="51849" y="54235"/>
                          </a:moveTo>
                          <a:cubicBezTo>
                            <a:pt x="51849" y="54005"/>
                            <a:pt x="51912" y="53795"/>
                            <a:pt x="51849" y="53649"/>
                          </a:cubicBezTo>
                          <a:cubicBezTo>
                            <a:pt x="51619" y="53210"/>
                            <a:pt x="51661" y="52707"/>
                            <a:pt x="51661" y="52247"/>
                          </a:cubicBezTo>
                          <a:cubicBezTo>
                            <a:pt x="51619" y="51661"/>
                            <a:pt x="51619" y="51096"/>
                            <a:pt x="51577" y="50510"/>
                          </a:cubicBezTo>
                          <a:cubicBezTo>
                            <a:pt x="51368" y="48669"/>
                            <a:pt x="51452" y="46786"/>
                            <a:pt x="51159" y="44924"/>
                          </a:cubicBezTo>
                          <a:lnTo>
                            <a:pt x="51159" y="44735"/>
                          </a:lnTo>
                          <a:cubicBezTo>
                            <a:pt x="51201" y="43041"/>
                            <a:pt x="50845" y="41388"/>
                            <a:pt x="50510" y="39714"/>
                          </a:cubicBezTo>
                          <a:cubicBezTo>
                            <a:pt x="50217" y="38207"/>
                            <a:pt x="49715" y="36743"/>
                            <a:pt x="49631" y="35194"/>
                          </a:cubicBezTo>
                          <a:cubicBezTo>
                            <a:pt x="49631" y="35111"/>
                            <a:pt x="49527" y="35069"/>
                            <a:pt x="49464" y="34964"/>
                          </a:cubicBezTo>
                          <a:cubicBezTo>
                            <a:pt x="48585" y="35320"/>
                            <a:pt x="47623" y="35111"/>
                            <a:pt x="46807" y="35613"/>
                          </a:cubicBezTo>
                          <a:cubicBezTo>
                            <a:pt x="46870" y="35822"/>
                            <a:pt x="46911" y="36031"/>
                            <a:pt x="46911" y="36240"/>
                          </a:cubicBezTo>
                          <a:cubicBezTo>
                            <a:pt x="46953" y="36680"/>
                            <a:pt x="46807" y="37161"/>
                            <a:pt x="46493" y="37391"/>
                          </a:cubicBezTo>
                          <a:cubicBezTo>
                            <a:pt x="45970" y="37747"/>
                            <a:pt x="45551" y="38228"/>
                            <a:pt x="45091" y="38647"/>
                          </a:cubicBezTo>
                          <a:cubicBezTo>
                            <a:pt x="44631" y="39044"/>
                            <a:pt x="44087" y="39065"/>
                            <a:pt x="43647" y="38835"/>
                          </a:cubicBezTo>
                          <a:cubicBezTo>
                            <a:pt x="42999" y="38479"/>
                            <a:pt x="42308" y="38103"/>
                            <a:pt x="41952" y="37391"/>
                          </a:cubicBezTo>
                          <a:cubicBezTo>
                            <a:pt x="41743" y="36994"/>
                            <a:pt x="41492" y="36638"/>
                            <a:pt x="41262" y="36240"/>
                          </a:cubicBezTo>
                          <a:cubicBezTo>
                            <a:pt x="40111" y="36220"/>
                            <a:pt x="39023" y="36178"/>
                            <a:pt x="37893" y="36157"/>
                          </a:cubicBezTo>
                          <a:cubicBezTo>
                            <a:pt x="37810" y="36157"/>
                            <a:pt x="37705" y="36220"/>
                            <a:pt x="37600" y="36240"/>
                          </a:cubicBezTo>
                          <a:cubicBezTo>
                            <a:pt x="37559" y="36366"/>
                            <a:pt x="37475" y="36492"/>
                            <a:pt x="37412" y="36638"/>
                          </a:cubicBezTo>
                          <a:cubicBezTo>
                            <a:pt x="36010" y="40446"/>
                            <a:pt x="34525" y="44233"/>
                            <a:pt x="32662" y="47874"/>
                          </a:cubicBezTo>
                          <a:cubicBezTo>
                            <a:pt x="32495" y="48167"/>
                            <a:pt x="32369" y="48481"/>
                            <a:pt x="32265" y="48795"/>
                          </a:cubicBezTo>
                          <a:cubicBezTo>
                            <a:pt x="31867" y="49966"/>
                            <a:pt x="31428" y="51117"/>
                            <a:pt x="30905" y="52247"/>
                          </a:cubicBezTo>
                          <a:cubicBezTo>
                            <a:pt x="30675" y="52749"/>
                            <a:pt x="30612" y="53356"/>
                            <a:pt x="30507" y="53921"/>
                          </a:cubicBezTo>
                          <a:cubicBezTo>
                            <a:pt x="30465" y="54151"/>
                            <a:pt x="30612" y="54318"/>
                            <a:pt x="30821" y="54381"/>
                          </a:cubicBezTo>
                          <a:cubicBezTo>
                            <a:pt x="30905" y="54423"/>
                            <a:pt x="31009" y="54444"/>
                            <a:pt x="31093" y="54444"/>
                          </a:cubicBezTo>
                          <a:cubicBezTo>
                            <a:pt x="33269" y="54758"/>
                            <a:pt x="35466" y="55051"/>
                            <a:pt x="37684" y="54988"/>
                          </a:cubicBezTo>
                          <a:cubicBezTo>
                            <a:pt x="38626" y="54967"/>
                            <a:pt x="39567" y="54988"/>
                            <a:pt x="40488" y="55135"/>
                          </a:cubicBezTo>
                          <a:cubicBezTo>
                            <a:pt x="41429" y="55260"/>
                            <a:pt x="42350" y="55260"/>
                            <a:pt x="43292" y="55260"/>
                          </a:cubicBezTo>
                          <a:lnTo>
                            <a:pt x="45447" y="55260"/>
                          </a:lnTo>
                          <a:cubicBezTo>
                            <a:pt x="45782" y="55260"/>
                            <a:pt x="46137" y="55281"/>
                            <a:pt x="46451" y="55218"/>
                          </a:cubicBezTo>
                          <a:cubicBezTo>
                            <a:pt x="47560" y="55072"/>
                            <a:pt x="48711" y="54883"/>
                            <a:pt x="49841" y="54674"/>
                          </a:cubicBezTo>
                          <a:cubicBezTo>
                            <a:pt x="50510" y="54570"/>
                            <a:pt x="51159" y="54402"/>
                            <a:pt x="51849" y="54235"/>
                          </a:cubicBezTo>
                          <a:close/>
                          <a:moveTo>
                            <a:pt x="69718" y="29942"/>
                          </a:moveTo>
                          <a:cubicBezTo>
                            <a:pt x="69718" y="30047"/>
                            <a:pt x="69697" y="30131"/>
                            <a:pt x="69718" y="30194"/>
                          </a:cubicBezTo>
                          <a:cubicBezTo>
                            <a:pt x="69906" y="31051"/>
                            <a:pt x="70095" y="31909"/>
                            <a:pt x="70283" y="32767"/>
                          </a:cubicBezTo>
                          <a:cubicBezTo>
                            <a:pt x="70430" y="33562"/>
                            <a:pt x="70597" y="34357"/>
                            <a:pt x="70932" y="35111"/>
                          </a:cubicBezTo>
                          <a:cubicBezTo>
                            <a:pt x="71036" y="35341"/>
                            <a:pt x="71057" y="35634"/>
                            <a:pt x="71036" y="35906"/>
                          </a:cubicBezTo>
                          <a:cubicBezTo>
                            <a:pt x="70953" y="36680"/>
                            <a:pt x="71266" y="37287"/>
                            <a:pt x="71706" y="37914"/>
                          </a:cubicBezTo>
                          <a:cubicBezTo>
                            <a:pt x="72124" y="37684"/>
                            <a:pt x="72522" y="37621"/>
                            <a:pt x="72961" y="37663"/>
                          </a:cubicBezTo>
                          <a:cubicBezTo>
                            <a:pt x="73422" y="37684"/>
                            <a:pt x="73798" y="37601"/>
                            <a:pt x="74196" y="37454"/>
                          </a:cubicBezTo>
                          <a:cubicBezTo>
                            <a:pt x="74698" y="37266"/>
                            <a:pt x="75158" y="37140"/>
                            <a:pt x="75577" y="36826"/>
                          </a:cubicBezTo>
                          <a:cubicBezTo>
                            <a:pt x="75786" y="36659"/>
                            <a:pt x="76079" y="36575"/>
                            <a:pt x="76309" y="36450"/>
                          </a:cubicBezTo>
                          <a:cubicBezTo>
                            <a:pt x="76916" y="36157"/>
                            <a:pt x="77523" y="35906"/>
                            <a:pt x="78088" y="35571"/>
                          </a:cubicBezTo>
                          <a:cubicBezTo>
                            <a:pt x="78464" y="35362"/>
                            <a:pt x="78820" y="35173"/>
                            <a:pt x="79238" y="35069"/>
                          </a:cubicBezTo>
                          <a:cubicBezTo>
                            <a:pt x="80703" y="34671"/>
                            <a:pt x="82147" y="34253"/>
                            <a:pt x="83611" y="33834"/>
                          </a:cubicBezTo>
                          <a:cubicBezTo>
                            <a:pt x="84344" y="33625"/>
                            <a:pt x="85055" y="33374"/>
                            <a:pt x="85767" y="33102"/>
                          </a:cubicBezTo>
                          <a:cubicBezTo>
                            <a:pt x="86018" y="32997"/>
                            <a:pt x="86248" y="32809"/>
                            <a:pt x="86541" y="32642"/>
                          </a:cubicBezTo>
                          <a:cubicBezTo>
                            <a:pt x="86185" y="31533"/>
                            <a:pt x="86101" y="30403"/>
                            <a:pt x="85662" y="29357"/>
                          </a:cubicBezTo>
                          <a:cubicBezTo>
                            <a:pt x="85285" y="28478"/>
                            <a:pt x="85034" y="27536"/>
                            <a:pt x="84867" y="26595"/>
                          </a:cubicBezTo>
                          <a:cubicBezTo>
                            <a:pt x="84762" y="26093"/>
                            <a:pt x="84637" y="25590"/>
                            <a:pt x="84406" y="25130"/>
                          </a:cubicBezTo>
                          <a:cubicBezTo>
                            <a:pt x="84239" y="24816"/>
                            <a:pt x="84114" y="24440"/>
                            <a:pt x="84009" y="24105"/>
                          </a:cubicBezTo>
                          <a:cubicBezTo>
                            <a:pt x="83716" y="23121"/>
                            <a:pt x="83214" y="22222"/>
                            <a:pt x="83005" y="21196"/>
                          </a:cubicBezTo>
                          <a:cubicBezTo>
                            <a:pt x="82377" y="20025"/>
                            <a:pt x="82042" y="18748"/>
                            <a:pt x="81728" y="17430"/>
                          </a:cubicBezTo>
                          <a:cubicBezTo>
                            <a:pt x="81393" y="16070"/>
                            <a:pt x="80954" y="14773"/>
                            <a:pt x="80013" y="13643"/>
                          </a:cubicBezTo>
                          <a:cubicBezTo>
                            <a:pt x="79448" y="13601"/>
                            <a:pt x="78904" y="13601"/>
                            <a:pt x="78339" y="13810"/>
                          </a:cubicBezTo>
                          <a:cubicBezTo>
                            <a:pt x="77774" y="14020"/>
                            <a:pt x="77230" y="14145"/>
                            <a:pt x="76686" y="14292"/>
                          </a:cubicBezTo>
                          <a:cubicBezTo>
                            <a:pt x="76456" y="14375"/>
                            <a:pt x="76204" y="14459"/>
                            <a:pt x="75995" y="14543"/>
                          </a:cubicBezTo>
                          <a:cubicBezTo>
                            <a:pt x="75137" y="14919"/>
                            <a:pt x="74300" y="15317"/>
                            <a:pt x="73463" y="15714"/>
                          </a:cubicBezTo>
                          <a:cubicBezTo>
                            <a:pt x="73066" y="15903"/>
                            <a:pt x="72710" y="16070"/>
                            <a:pt x="72396" y="16363"/>
                          </a:cubicBezTo>
                          <a:cubicBezTo>
                            <a:pt x="72229" y="16530"/>
                            <a:pt x="71999" y="16677"/>
                            <a:pt x="71769" y="16698"/>
                          </a:cubicBezTo>
                          <a:cubicBezTo>
                            <a:pt x="71057" y="16844"/>
                            <a:pt x="70450" y="17179"/>
                            <a:pt x="69823" y="17472"/>
                          </a:cubicBezTo>
                          <a:cubicBezTo>
                            <a:pt x="69341" y="17702"/>
                            <a:pt x="68777" y="17807"/>
                            <a:pt x="68337" y="18058"/>
                          </a:cubicBezTo>
                          <a:cubicBezTo>
                            <a:pt x="67835" y="18351"/>
                            <a:pt x="67417" y="18748"/>
                            <a:pt x="66977" y="19104"/>
                          </a:cubicBezTo>
                          <a:lnTo>
                            <a:pt x="66349" y="19585"/>
                          </a:lnTo>
                          <a:cubicBezTo>
                            <a:pt x="66998" y="21364"/>
                            <a:pt x="67207" y="23205"/>
                            <a:pt x="68002" y="24921"/>
                          </a:cubicBezTo>
                          <a:cubicBezTo>
                            <a:pt x="68253" y="24837"/>
                            <a:pt x="68505" y="24753"/>
                            <a:pt x="68735" y="24732"/>
                          </a:cubicBezTo>
                          <a:cubicBezTo>
                            <a:pt x="68860" y="24732"/>
                            <a:pt x="69049" y="24816"/>
                            <a:pt x="69090" y="24879"/>
                          </a:cubicBezTo>
                          <a:cubicBezTo>
                            <a:pt x="69153" y="24984"/>
                            <a:pt x="69111" y="25172"/>
                            <a:pt x="69090" y="25297"/>
                          </a:cubicBezTo>
                          <a:cubicBezTo>
                            <a:pt x="69069" y="25381"/>
                            <a:pt x="69028" y="25465"/>
                            <a:pt x="68944" y="25507"/>
                          </a:cubicBezTo>
                          <a:cubicBezTo>
                            <a:pt x="68421" y="25988"/>
                            <a:pt x="68358" y="26532"/>
                            <a:pt x="68651" y="27160"/>
                          </a:cubicBezTo>
                          <a:cubicBezTo>
                            <a:pt x="68672" y="27243"/>
                            <a:pt x="68693" y="27348"/>
                            <a:pt x="68735" y="27432"/>
                          </a:cubicBezTo>
                          <a:cubicBezTo>
                            <a:pt x="68777" y="27683"/>
                            <a:pt x="68965" y="27808"/>
                            <a:pt x="69216" y="27913"/>
                          </a:cubicBezTo>
                          <a:cubicBezTo>
                            <a:pt x="69300" y="27871"/>
                            <a:pt x="69425" y="27808"/>
                            <a:pt x="69530" y="27766"/>
                          </a:cubicBezTo>
                          <a:cubicBezTo>
                            <a:pt x="69676" y="27683"/>
                            <a:pt x="69802" y="27557"/>
                            <a:pt x="69927" y="27704"/>
                          </a:cubicBezTo>
                          <a:cubicBezTo>
                            <a:pt x="70095" y="27892"/>
                            <a:pt x="69948" y="28059"/>
                            <a:pt x="69823" y="28185"/>
                          </a:cubicBezTo>
                          <a:cubicBezTo>
                            <a:pt x="69697" y="28331"/>
                            <a:pt x="69530" y="28499"/>
                            <a:pt x="69404" y="28645"/>
                          </a:cubicBezTo>
                          <a:cubicBezTo>
                            <a:pt x="69362" y="28729"/>
                            <a:pt x="69321" y="28834"/>
                            <a:pt x="69258" y="29022"/>
                          </a:cubicBezTo>
                          <a:cubicBezTo>
                            <a:pt x="69593" y="29043"/>
                            <a:pt x="69844" y="29043"/>
                            <a:pt x="70116" y="29064"/>
                          </a:cubicBezTo>
                          <a:cubicBezTo>
                            <a:pt x="70304" y="29106"/>
                            <a:pt x="70471" y="29106"/>
                            <a:pt x="70639" y="29168"/>
                          </a:cubicBezTo>
                          <a:cubicBezTo>
                            <a:pt x="70722" y="29210"/>
                            <a:pt x="70785" y="29357"/>
                            <a:pt x="70827" y="29461"/>
                          </a:cubicBezTo>
                          <a:cubicBezTo>
                            <a:pt x="70827" y="29524"/>
                            <a:pt x="70743" y="29650"/>
                            <a:pt x="70681" y="29670"/>
                          </a:cubicBezTo>
                          <a:cubicBezTo>
                            <a:pt x="70388" y="29775"/>
                            <a:pt x="70074" y="29859"/>
                            <a:pt x="69718" y="29942"/>
                          </a:cubicBezTo>
                          <a:close/>
                          <a:moveTo>
                            <a:pt x="4311" y="19271"/>
                          </a:moveTo>
                          <a:cubicBezTo>
                            <a:pt x="4478" y="19376"/>
                            <a:pt x="4541" y="19481"/>
                            <a:pt x="4646" y="19502"/>
                          </a:cubicBezTo>
                          <a:cubicBezTo>
                            <a:pt x="6006" y="20004"/>
                            <a:pt x="7408" y="20422"/>
                            <a:pt x="8809" y="20736"/>
                          </a:cubicBezTo>
                          <a:cubicBezTo>
                            <a:pt x="8977" y="20757"/>
                            <a:pt x="9102" y="20778"/>
                            <a:pt x="9249" y="20778"/>
                          </a:cubicBezTo>
                          <a:cubicBezTo>
                            <a:pt x="10400" y="20778"/>
                            <a:pt x="11550" y="20820"/>
                            <a:pt x="12701" y="20778"/>
                          </a:cubicBezTo>
                          <a:cubicBezTo>
                            <a:pt x="13224" y="20778"/>
                            <a:pt x="13727" y="20652"/>
                            <a:pt x="14166" y="20359"/>
                          </a:cubicBezTo>
                          <a:cubicBezTo>
                            <a:pt x="14856" y="19920"/>
                            <a:pt x="15505" y="19460"/>
                            <a:pt x="16112" y="18874"/>
                          </a:cubicBezTo>
                          <a:cubicBezTo>
                            <a:pt x="16760" y="18246"/>
                            <a:pt x="17284" y="17493"/>
                            <a:pt x="17828" y="16782"/>
                          </a:cubicBezTo>
                          <a:cubicBezTo>
                            <a:pt x="18727" y="15631"/>
                            <a:pt x="19439" y="14375"/>
                            <a:pt x="20087" y="13078"/>
                          </a:cubicBezTo>
                          <a:cubicBezTo>
                            <a:pt x="20736" y="11760"/>
                            <a:pt x="21029" y="10358"/>
                            <a:pt x="21385" y="8956"/>
                          </a:cubicBezTo>
                          <a:cubicBezTo>
                            <a:pt x="21594" y="8182"/>
                            <a:pt x="21803" y="7387"/>
                            <a:pt x="22368" y="6738"/>
                          </a:cubicBezTo>
                          <a:cubicBezTo>
                            <a:pt x="22619" y="6424"/>
                            <a:pt x="22807" y="6027"/>
                            <a:pt x="23017" y="5671"/>
                          </a:cubicBezTo>
                          <a:cubicBezTo>
                            <a:pt x="23268" y="5148"/>
                            <a:pt x="23226" y="4855"/>
                            <a:pt x="22745" y="4499"/>
                          </a:cubicBezTo>
                          <a:cubicBezTo>
                            <a:pt x="21908" y="3872"/>
                            <a:pt x="21071" y="3181"/>
                            <a:pt x="19962" y="3097"/>
                          </a:cubicBezTo>
                          <a:cubicBezTo>
                            <a:pt x="19564" y="3077"/>
                            <a:pt x="19188" y="2930"/>
                            <a:pt x="18811" y="2867"/>
                          </a:cubicBezTo>
                          <a:cubicBezTo>
                            <a:pt x="18497" y="2825"/>
                            <a:pt x="18141" y="2742"/>
                            <a:pt x="17807" y="2742"/>
                          </a:cubicBezTo>
                          <a:cubicBezTo>
                            <a:pt x="16216" y="2825"/>
                            <a:pt x="14626" y="3035"/>
                            <a:pt x="13183" y="3809"/>
                          </a:cubicBezTo>
                          <a:cubicBezTo>
                            <a:pt x="12869" y="3997"/>
                            <a:pt x="12576" y="4206"/>
                            <a:pt x="12262" y="4416"/>
                          </a:cubicBezTo>
                          <a:cubicBezTo>
                            <a:pt x="11697" y="4813"/>
                            <a:pt x="11132" y="5232"/>
                            <a:pt x="10567" y="5608"/>
                          </a:cubicBezTo>
                          <a:cubicBezTo>
                            <a:pt x="10253" y="5818"/>
                            <a:pt x="9981" y="6027"/>
                            <a:pt x="9751" y="6320"/>
                          </a:cubicBezTo>
                          <a:cubicBezTo>
                            <a:pt x="9437" y="6738"/>
                            <a:pt x="9102" y="7115"/>
                            <a:pt x="8768" y="7491"/>
                          </a:cubicBezTo>
                          <a:cubicBezTo>
                            <a:pt x="8286" y="8015"/>
                            <a:pt x="7931" y="8600"/>
                            <a:pt x="7680" y="9270"/>
                          </a:cubicBezTo>
                          <a:cubicBezTo>
                            <a:pt x="7533" y="9751"/>
                            <a:pt x="7470" y="10212"/>
                            <a:pt x="7617" y="10693"/>
                          </a:cubicBezTo>
                          <a:cubicBezTo>
                            <a:pt x="7763" y="11216"/>
                            <a:pt x="7910" y="11739"/>
                            <a:pt x="8161" y="12199"/>
                          </a:cubicBezTo>
                          <a:cubicBezTo>
                            <a:pt x="8558" y="12994"/>
                            <a:pt x="8684" y="13810"/>
                            <a:pt x="8621" y="14668"/>
                          </a:cubicBezTo>
                          <a:cubicBezTo>
                            <a:pt x="8600" y="15024"/>
                            <a:pt x="8517" y="15380"/>
                            <a:pt x="8307" y="15693"/>
                          </a:cubicBezTo>
                          <a:cubicBezTo>
                            <a:pt x="7868" y="16342"/>
                            <a:pt x="7429" y="16970"/>
                            <a:pt x="6989" y="17618"/>
                          </a:cubicBezTo>
                          <a:cubicBezTo>
                            <a:pt x="6696" y="18037"/>
                            <a:pt x="6361" y="18330"/>
                            <a:pt x="5880" y="18539"/>
                          </a:cubicBezTo>
                          <a:cubicBezTo>
                            <a:pt x="5420" y="18769"/>
                            <a:pt x="4918" y="18999"/>
                            <a:pt x="4311" y="19271"/>
                          </a:cubicBezTo>
                          <a:close/>
                          <a:moveTo>
                            <a:pt x="52603" y="55281"/>
                          </a:moveTo>
                          <a:cubicBezTo>
                            <a:pt x="52561" y="55281"/>
                            <a:pt x="52519" y="55260"/>
                            <a:pt x="52498" y="55260"/>
                          </a:cubicBezTo>
                          <a:cubicBezTo>
                            <a:pt x="52038" y="55365"/>
                            <a:pt x="51598" y="55448"/>
                            <a:pt x="51159" y="55553"/>
                          </a:cubicBezTo>
                          <a:cubicBezTo>
                            <a:pt x="48774" y="56097"/>
                            <a:pt x="46367" y="56495"/>
                            <a:pt x="43877" y="56390"/>
                          </a:cubicBezTo>
                          <a:cubicBezTo>
                            <a:pt x="43292" y="56348"/>
                            <a:pt x="42685" y="56390"/>
                            <a:pt x="42078" y="56390"/>
                          </a:cubicBezTo>
                          <a:cubicBezTo>
                            <a:pt x="41743" y="56390"/>
                            <a:pt x="41408" y="56411"/>
                            <a:pt x="41095" y="56327"/>
                          </a:cubicBezTo>
                          <a:cubicBezTo>
                            <a:pt x="39525" y="56076"/>
                            <a:pt x="37956" y="56139"/>
                            <a:pt x="36387" y="56118"/>
                          </a:cubicBezTo>
                          <a:cubicBezTo>
                            <a:pt x="35989" y="56118"/>
                            <a:pt x="35592" y="56118"/>
                            <a:pt x="35194" y="56076"/>
                          </a:cubicBezTo>
                          <a:cubicBezTo>
                            <a:pt x="33478" y="55867"/>
                            <a:pt x="31721" y="55658"/>
                            <a:pt x="29963" y="55448"/>
                          </a:cubicBezTo>
                          <a:cubicBezTo>
                            <a:pt x="29294" y="56076"/>
                            <a:pt x="28812" y="56850"/>
                            <a:pt x="28373" y="57687"/>
                          </a:cubicBezTo>
                          <a:cubicBezTo>
                            <a:pt x="28185" y="58064"/>
                            <a:pt x="28122" y="58420"/>
                            <a:pt x="28289" y="58838"/>
                          </a:cubicBezTo>
                          <a:lnTo>
                            <a:pt x="30214" y="58838"/>
                          </a:lnTo>
                          <a:cubicBezTo>
                            <a:pt x="30444" y="58650"/>
                            <a:pt x="30675" y="58440"/>
                            <a:pt x="30947" y="58315"/>
                          </a:cubicBezTo>
                          <a:cubicBezTo>
                            <a:pt x="31574" y="57980"/>
                            <a:pt x="32223" y="57645"/>
                            <a:pt x="32788" y="57185"/>
                          </a:cubicBezTo>
                          <a:cubicBezTo>
                            <a:pt x="33269" y="56829"/>
                            <a:pt x="33709" y="57018"/>
                            <a:pt x="33876" y="57603"/>
                          </a:cubicBezTo>
                          <a:cubicBezTo>
                            <a:pt x="34043" y="58273"/>
                            <a:pt x="34211" y="58943"/>
                            <a:pt x="34420" y="59633"/>
                          </a:cubicBezTo>
                          <a:cubicBezTo>
                            <a:pt x="34546" y="60093"/>
                            <a:pt x="34818" y="60282"/>
                            <a:pt x="35257" y="60261"/>
                          </a:cubicBezTo>
                          <a:cubicBezTo>
                            <a:pt x="35654" y="60219"/>
                            <a:pt x="36031" y="60156"/>
                            <a:pt x="36324" y="59863"/>
                          </a:cubicBezTo>
                          <a:cubicBezTo>
                            <a:pt x="36722" y="59487"/>
                            <a:pt x="37224" y="59256"/>
                            <a:pt x="37496" y="58754"/>
                          </a:cubicBezTo>
                          <a:cubicBezTo>
                            <a:pt x="37579" y="58608"/>
                            <a:pt x="37768" y="58503"/>
                            <a:pt x="37914" y="58420"/>
                          </a:cubicBezTo>
                          <a:cubicBezTo>
                            <a:pt x="38228" y="58231"/>
                            <a:pt x="38584" y="58106"/>
                            <a:pt x="38898" y="57959"/>
                          </a:cubicBezTo>
                          <a:cubicBezTo>
                            <a:pt x="39421" y="57708"/>
                            <a:pt x="39944" y="57855"/>
                            <a:pt x="40258" y="58315"/>
                          </a:cubicBezTo>
                          <a:cubicBezTo>
                            <a:pt x="40383" y="58524"/>
                            <a:pt x="40488" y="58733"/>
                            <a:pt x="40613" y="58943"/>
                          </a:cubicBezTo>
                          <a:cubicBezTo>
                            <a:pt x="40906" y="59466"/>
                            <a:pt x="41367" y="59780"/>
                            <a:pt x="41890" y="60052"/>
                          </a:cubicBezTo>
                          <a:cubicBezTo>
                            <a:pt x="42789" y="60470"/>
                            <a:pt x="42978" y="60407"/>
                            <a:pt x="43522" y="59591"/>
                          </a:cubicBezTo>
                          <a:cubicBezTo>
                            <a:pt x="43919" y="59047"/>
                            <a:pt x="44359" y="58587"/>
                            <a:pt x="44986" y="58315"/>
                          </a:cubicBezTo>
                          <a:cubicBezTo>
                            <a:pt x="45489" y="58106"/>
                            <a:pt x="45865" y="58127"/>
                            <a:pt x="46179" y="58524"/>
                          </a:cubicBezTo>
                          <a:cubicBezTo>
                            <a:pt x="46639" y="59110"/>
                            <a:pt x="47267" y="59277"/>
                            <a:pt x="47895" y="59487"/>
                          </a:cubicBezTo>
                          <a:cubicBezTo>
                            <a:pt x="48041" y="59549"/>
                            <a:pt x="48230" y="59591"/>
                            <a:pt x="48418" y="59654"/>
                          </a:cubicBezTo>
                          <a:cubicBezTo>
                            <a:pt x="48795" y="59780"/>
                            <a:pt x="48941" y="59738"/>
                            <a:pt x="49192" y="59445"/>
                          </a:cubicBezTo>
                          <a:cubicBezTo>
                            <a:pt x="49422" y="59152"/>
                            <a:pt x="49673" y="58901"/>
                            <a:pt x="49924" y="58629"/>
                          </a:cubicBezTo>
                          <a:cubicBezTo>
                            <a:pt x="50155" y="58399"/>
                            <a:pt x="50447" y="58399"/>
                            <a:pt x="50761" y="58503"/>
                          </a:cubicBezTo>
                          <a:cubicBezTo>
                            <a:pt x="51243" y="58692"/>
                            <a:pt x="51598" y="59005"/>
                            <a:pt x="51912" y="59340"/>
                          </a:cubicBezTo>
                          <a:cubicBezTo>
                            <a:pt x="52393" y="59842"/>
                            <a:pt x="52937" y="59884"/>
                            <a:pt x="53586" y="59654"/>
                          </a:cubicBezTo>
                          <a:lnTo>
                            <a:pt x="53586" y="57290"/>
                          </a:lnTo>
                          <a:cubicBezTo>
                            <a:pt x="53251" y="56557"/>
                            <a:pt x="52896" y="55909"/>
                            <a:pt x="52603" y="55281"/>
                          </a:cubicBezTo>
                          <a:close/>
                          <a:moveTo>
                            <a:pt x="20652" y="43899"/>
                          </a:moveTo>
                          <a:cubicBezTo>
                            <a:pt x="20715" y="42978"/>
                            <a:pt x="20715" y="42183"/>
                            <a:pt x="20694" y="41367"/>
                          </a:cubicBezTo>
                          <a:cubicBezTo>
                            <a:pt x="20652" y="40530"/>
                            <a:pt x="20799" y="39693"/>
                            <a:pt x="20610" y="38835"/>
                          </a:cubicBezTo>
                          <a:cubicBezTo>
                            <a:pt x="20297" y="38793"/>
                            <a:pt x="20025" y="38793"/>
                            <a:pt x="19773" y="38730"/>
                          </a:cubicBezTo>
                          <a:cubicBezTo>
                            <a:pt x="19669" y="38689"/>
                            <a:pt x="19501" y="38542"/>
                            <a:pt x="19501" y="38437"/>
                          </a:cubicBezTo>
                          <a:cubicBezTo>
                            <a:pt x="19501" y="38333"/>
                            <a:pt x="19648" y="38145"/>
                            <a:pt x="19753" y="38124"/>
                          </a:cubicBezTo>
                          <a:cubicBezTo>
                            <a:pt x="20025" y="38040"/>
                            <a:pt x="20317" y="38019"/>
                            <a:pt x="20652" y="37956"/>
                          </a:cubicBezTo>
                          <a:cubicBezTo>
                            <a:pt x="20736" y="37287"/>
                            <a:pt x="20715" y="36638"/>
                            <a:pt x="20694" y="35968"/>
                          </a:cubicBezTo>
                          <a:cubicBezTo>
                            <a:pt x="20694" y="35111"/>
                            <a:pt x="20799" y="34232"/>
                            <a:pt x="20485" y="33395"/>
                          </a:cubicBezTo>
                          <a:cubicBezTo>
                            <a:pt x="20422" y="33290"/>
                            <a:pt x="20443" y="33144"/>
                            <a:pt x="20443" y="33018"/>
                          </a:cubicBezTo>
                          <a:cubicBezTo>
                            <a:pt x="20443" y="32370"/>
                            <a:pt x="20129" y="31826"/>
                            <a:pt x="19815" y="31219"/>
                          </a:cubicBezTo>
                          <a:cubicBezTo>
                            <a:pt x="19167" y="31219"/>
                            <a:pt x="18539" y="31198"/>
                            <a:pt x="17911" y="31219"/>
                          </a:cubicBezTo>
                          <a:cubicBezTo>
                            <a:pt x="17556" y="31219"/>
                            <a:pt x="17242" y="31365"/>
                            <a:pt x="16991" y="31575"/>
                          </a:cubicBezTo>
                          <a:cubicBezTo>
                            <a:pt x="16991" y="33290"/>
                            <a:pt x="16970" y="34901"/>
                            <a:pt x="16991" y="36554"/>
                          </a:cubicBezTo>
                          <a:cubicBezTo>
                            <a:pt x="16991" y="37015"/>
                            <a:pt x="17137" y="37496"/>
                            <a:pt x="17200" y="37998"/>
                          </a:cubicBezTo>
                          <a:cubicBezTo>
                            <a:pt x="17556" y="38124"/>
                            <a:pt x="17869" y="38228"/>
                            <a:pt x="18183" y="38333"/>
                          </a:cubicBezTo>
                          <a:cubicBezTo>
                            <a:pt x="18246" y="38354"/>
                            <a:pt x="18351" y="38375"/>
                            <a:pt x="18434" y="38417"/>
                          </a:cubicBezTo>
                          <a:cubicBezTo>
                            <a:pt x="18623" y="38479"/>
                            <a:pt x="18727" y="38584"/>
                            <a:pt x="18727" y="38793"/>
                          </a:cubicBezTo>
                          <a:cubicBezTo>
                            <a:pt x="18727" y="39002"/>
                            <a:pt x="18539" y="39149"/>
                            <a:pt x="18288" y="39149"/>
                          </a:cubicBezTo>
                          <a:lnTo>
                            <a:pt x="17828" y="39149"/>
                          </a:lnTo>
                          <a:cubicBezTo>
                            <a:pt x="17660" y="39149"/>
                            <a:pt x="17493" y="39170"/>
                            <a:pt x="17304" y="39191"/>
                          </a:cubicBezTo>
                          <a:cubicBezTo>
                            <a:pt x="17263" y="39567"/>
                            <a:pt x="17179" y="39902"/>
                            <a:pt x="17388" y="40195"/>
                          </a:cubicBezTo>
                          <a:cubicBezTo>
                            <a:pt x="17681" y="40237"/>
                            <a:pt x="17932" y="40258"/>
                            <a:pt x="18204" y="40342"/>
                          </a:cubicBezTo>
                          <a:cubicBezTo>
                            <a:pt x="18309" y="40362"/>
                            <a:pt x="18413" y="40551"/>
                            <a:pt x="18434" y="40676"/>
                          </a:cubicBezTo>
                          <a:cubicBezTo>
                            <a:pt x="18434" y="40739"/>
                            <a:pt x="18309" y="40886"/>
                            <a:pt x="18204" y="40927"/>
                          </a:cubicBezTo>
                          <a:cubicBezTo>
                            <a:pt x="17911" y="40990"/>
                            <a:pt x="17618" y="41032"/>
                            <a:pt x="17367" y="41074"/>
                          </a:cubicBezTo>
                          <a:cubicBezTo>
                            <a:pt x="17200" y="41597"/>
                            <a:pt x="17409" y="42015"/>
                            <a:pt x="17493" y="42455"/>
                          </a:cubicBezTo>
                          <a:cubicBezTo>
                            <a:pt x="17576" y="42915"/>
                            <a:pt x="17576" y="43355"/>
                            <a:pt x="17618" y="43794"/>
                          </a:cubicBezTo>
                          <a:cubicBezTo>
                            <a:pt x="17786" y="43857"/>
                            <a:pt x="17890" y="43919"/>
                            <a:pt x="17995" y="43919"/>
                          </a:cubicBezTo>
                          <a:cubicBezTo>
                            <a:pt x="18853" y="43940"/>
                            <a:pt x="19690" y="43961"/>
                            <a:pt x="20652" y="43899"/>
                          </a:cubicBezTo>
                          <a:close/>
                          <a:moveTo>
                            <a:pt x="29294" y="4604"/>
                          </a:moveTo>
                          <a:cubicBezTo>
                            <a:pt x="29168" y="4248"/>
                            <a:pt x="28980" y="4102"/>
                            <a:pt x="28687" y="4039"/>
                          </a:cubicBezTo>
                          <a:cubicBezTo>
                            <a:pt x="28143" y="3934"/>
                            <a:pt x="27620" y="4039"/>
                            <a:pt x="27076" y="4018"/>
                          </a:cubicBezTo>
                          <a:cubicBezTo>
                            <a:pt x="26155" y="3976"/>
                            <a:pt x="25527" y="4416"/>
                            <a:pt x="24921" y="4960"/>
                          </a:cubicBezTo>
                          <a:cubicBezTo>
                            <a:pt x="24711" y="5169"/>
                            <a:pt x="24481" y="5378"/>
                            <a:pt x="24272" y="5587"/>
                          </a:cubicBezTo>
                          <a:cubicBezTo>
                            <a:pt x="24146" y="5755"/>
                            <a:pt x="24000" y="5922"/>
                            <a:pt x="23895" y="6090"/>
                          </a:cubicBezTo>
                          <a:cubicBezTo>
                            <a:pt x="23582" y="6571"/>
                            <a:pt x="23268" y="7094"/>
                            <a:pt x="22954" y="7617"/>
                          </a:cubicBezTo>
                          <a:cubicBezTo>
                            <a:pt x="22891" y="7763"/>
                            <a:pt x="22786" y="7868"/>
                            <a:pt x="22724" y="8015"/>
                          </a:cubicBezTo>
                          <a:cubicBezTo>
                            <a:pt x="22473" y="8977"/>
                            <a:pt x="22159" y="9919"/>
                            <a:pt x="22222" y="10944"/>
                          </a:cubicBezTo>
                          <a:cubicBezTo>
                            <a:pt x="22263" y="11237"/>
                            <a:pt x="22326" y="11467"/>
                            <a:pt x="22577" y="11655"/>
                          </a:cubicBezTo>
                          <a:cubicBezTo>
                            <a:pt x="22828" y="11864"/>
                            <a:pt x="23121" y="12053"/>
                            <a:pt x="23477" y="11844"/>
                          </a:cubicBezTo>
                          <a:cubicBezTo>
                            <a:pt x="23791" y="11153"/>
                            <a:pt x="24063" y="10400"/>
                            <a:pt x="24691" y="9814"/>
                          </a:cubicBezTo>
                          <a:cubicBezTo>
                            <a:pt x="24460" y="9647"/>
                            <a:pt x="24272" y="9458"/>
                            <a:pt x="24063" y="9333"/>
                          </a:cubicBezTo>
                          <a:cubicBezTo>
                            <a:pt x="24063" y="9270"/>
                            <a:pt x="24042" y="9249"/>
                            <a:pt x="24063" y="9228"/>
                          </a:cubicBezTo>
                          <a:cubicBezTo>
                            <a:pt x="24084" y="9144"/>
                            <a:pt x="24105" y="9040"/>
                            <a:pt x="24146" y="8956"/>
                          </a:cubicBezTo>
                          <a:cubicBezTo>
                            <a:pt x="24691" y="7763"/>
                            <a:pt x="25569" y="6864"/>
                            <a:pt x="26762" y="6320"/>
                          </a:cubicBezTo>
                          <a:cubicBezTo>
                            <a:pt x="27704" y="5859"/>
                            <a:pt x="28394" y="5085"/>
                            <a:pt x="29294" y="4604"/>
                          </a:cubicBezTo>
                          <a:close/>
                          <a:moveTo>
                            <a:pt x="22389" y="27097"/>
                          </a:moveTo>
                          <a:cubicBezTo>
                            <a:pt x="21552" y="27473"/>
                            <a:pt x="21280" y="27808"/>
                            <a:pt x="21447" y="28457"/>
                          </a:cubicBezTo>
                          <a:cubicBezTo>
                            <a:pt x="21552" y="28896"/>
                            <a:pt x="21698" y="29336"/>
                            <a:pt x="21950" y="29712"/>
                          </a:cubicBezTo>
                          <a:cubicBezTo>
                            <a:pt x="22222" y="30131"/>
                            <a:pt x="22556" y="30507"/>
                            <a:pt x="23058" y="30717"/>
                          </a:cubicBezTo>
                          <a:cubicBezTo>
                            <a:pt x="23791" y="31010"/>
                            <a:pt x="24523" y="31282"/>
                            <a:pt x="25255" y="31533"/>
                          </a:cubicBezTo>
                          <a:cubicBezTo>
                            <a:pt x="25779" y="31721"/>
                            <a:pt x="25988" y="31721"/>
                            <a:pt x="26678" y="31533"/>
                          </a:cubicBezTo>
                          <a:cubicBezTo>
                            <a:pt x="26595" y="31428"/>
                            <a:pt x="26532" y="31323"/>
                            <a:pt x="26469" y="31240"/>
                          </a:cubicBezTo>
                          <a:cubicBezTo>
                            <a:pt x="25758" y="30612"/>
                            <a:pt x="25235" y="29838"/>
                            <a:pt x="24691" y="29085"/>
                          </a:cubicBezTo>
                          <a:cubicBezTo>
                            <a:pt x="24481" y="28792"/>
                            <a:pt x="24272" y="28478"/>
                            <a:pt x="24063" y="28185"/>
                          </a:cubicBezTo>
                          <a:cubicBezTo>
                            <a:pt x="23916" y="27976"/>
                            <a:pt x="23749" y="27829"/>
                            <a:pt x="23498" y="27745"/>
                          </a:cubicBezTo>
                          <a:cubicBezTo>
                            <a:pt x="23058" y="27641"/>
                            <a:pt x="22703" y="27411"/>
                            <a:pt x="22389" y="27097"/>
                          </a:cubicBezTo>
                          <a:close/>
                          <a:moveTo>
                            <a:pt x="53168" y="69530"/>
                          </a:moveTo>
                          <a:cubicBezTo>
                            <a:pt x="52979" y="69321"/>
                            <a:pt x="52896" y="69216"/>
                            <a:pt x="52770" y="69111"/>
                          </a:cubicBezTo>
                          <a:cubicBezTo>
                            <a:pt x="52540" y="68902"/>
                            <a:pt x="52310" y="68756"/>
                            <a:pt x="52059" y="68547"/>
                          </a:cubicBezTo>
                          <a:cubicBezTo>
                            <a:pt x="51305" y="67877"/>
                            <a:pt x="50364" y="67856"/>
                            <a:pt x="49422" y="67751"/>
                          </a:cubicBezTo>
                          <a:cubicBezTo>
                            <a:pt x="49276" y="67731"/>
                            <a:pt x="49108" y="67772"/>
                            <a:pt x="48983" y="67835"/>
                          </a:cubicBezTo>
                          <a:cubicBezTo>
                            <a:pt x="48543" y="68023"/>
                            <a:pt x="48083" y="67982"/>
                            <a:pt x="47644" y="67982"/>
                          </a:cubicBezTo>
                          <a:lnTo>
                            <a:pt x="46723" y="67982"/>
                          </a:lnTo>
                          <a:cubicBezTo>
                            <a:pt x="46786" y="68819"/>
                            <a:pt x="46828" y="68923"/>
                            <a:pt x="47393" y="69300"/>
                          </a:cubicBezTo>
                          <a:cubicBezTo>
                            <a:pt x="47623" y="69446"/>
                            <a:pt x="47853" y="69551"/>
                            <a:pt x="48062" y="69760"/>
                          </a:cubicBezTo>
                          <a:cubicBezTo>
                            <a:pt x="48397" y="70116"/>
                            <a:pt x="48815" y="70220"/>
                            <a:pt x="49297" y="70262"/>
                          </a:cubicBezTo>
                          <a:cubicBezTo>
                            <a:pt x="50364" y="70388"/>
                            <a:pt x="51389" y="70011"/>
                            <a:pt x="52435" y="69907"/>
                          </a:cubicBezTo>
                          <a:cubicBezTo>
                            <a:pt x="52665" y="69907"/>
                            <a:pt x="52875" y="69697"/>
                            <a:pt x="53168" y="69530"/>
                          </a:cubicBezTo>
                          <a:close/>
                          <a:moveTo>
                            <a:pt x="61139" y="17911"/>
                          </a:moveTo>
                          <a:cubicBezTo>
                            <a:pt x="61558" y="17326"/>
                            <a:pt x="61893" y="16886"/>
                            <a:pt x="62248" y="16447"/>
                          </a:cubicBezTo>
                          <a:cubicBezTo>
                            <a:pt x="62813" y="15693"/>
                            <a:pt x="62960" y="14877"/>
                            <a:pt x="62897" y="13978"/>
                          </a:cubicBezTo>
                          <a:cubicBezTo>
                            <a:pt x="62876" y="13434"/>
                            <a:pt x="62646" y="12994"/>
                            <a:pt x="62353" y="12576"/>
                          </a:cubicBezTo>
                          <a:cubicBezTo>
                            <a:pt x="62248" y="12408"/>
                            <a:pt x="62018" y="12283"/>
                            <a:pt x="61830" y="12262"/>
                          </a:cubicBezTo>
                          <a:cubicBezTo>
                            <a:pt x="61537" y="12178"/>
                            <a:pt x="61223" y="12178"/>
                            <a:pt x="60930" y="12178"/>
                          </a:cubicBezTo>
                          <a:cubicBezTo>
                            <a:pt x="60700" y="12178"/>
                            <a:pt x="60470" y="12304"/>
                            <a:pt x="60449" y="12513"/>
                          </a:cubicBezTo>
                          <a:cubicBezTo>
                            <a:pt x="60365" y="13036"/>
                            <a:pt x="60156" y="13601"/>
                            <a:pt x="60344" y="14124"/>
                          </a:cubicBezTo>
                          <a:cubicBezTo>
                            <a:pt x="60658" y="15003"/>
                            <a:pt x="60763" y="15924"/>
                            <a:pt x="60888" y="16865"/>
                          </a:cubicBezTo>
                          <a:cubicBezTo>
                            <a:pt x="60972" y="17158"/>
                            <a:pt x="61035" y="17472"/>
                            <a:pt x="61139" y="17911"/>
                          </a:cubicBezTo>
                          <a:close/>
                          <a:moveTo>
                            <a:pt x="33185" y="67898"/>
                          </a:moveTo>
                          <a:cubicBezTo>
                            <a:pt x="33060" y="67835"/>
                            <a:pt x="32976" y="67814"/>
                            <a:pt x="32893" y="67814"/>
                          </a:cubicBezTo>
                          <a:cubicBezTo>
                            <a:pt x="32265" y="67814"/>
                            <a:pt x="31637" y="67856"/>
                            <a:pt x="31009" y="67961"/>
                          </a:cubicBezTo>
                          <a:cubicBezTo>
                            <a:pt x="30110" y="68128"/>
                            <a:pt x="29189" y="68358"/>
                            <a:pt x="28289" y="68526"/>
                          </a:cubicBezTo>
                          <a:cubicBezTo>
                            <a:pt x="27871" y="68588"/>
                            <a:pt x="27515" y="68735"/>
                            <a:pt x="27180" y="69049"/>
                          </a:cubicBezTo>
                          <a:cubicBezTo>
                            <a:pt x="27390" y="69530"/>
                            <a:pt x="27724" y="69697"/>
                            <a:pt x="28164" y="69718"/>
                          </a:cubicBezTo>
                          <a:cubicBezTo>
                            <a:pt x="28645" y="69739"/>
                            <a:pt x="29126" y="69718"/>
                            <a:pt x="29608" y="69718"/>
                          </a:cubicBezTo>
                          <a:cubicBezTo>
                            <a:pt x="31051" y="69781"/>
                            <a:pt x="32118" y="69049"/>
                            <a:pt x="33102" y="68128"/>
                          </a:cubicBezTo>
                          <a:cubicBezTo>
                            <a:pt x="33144" y="68107"/>
                            <a:pt x="33144" y="68023"/>
                            <a:pt x="33185" y="67898"/>
                          </a:cubicBezTo>
                          <a:close/>
                          <a:moveTo>
                            <a:pt x="46221" y="35634"/>
                          </a:moveTo>
                          <a:cubicBezTo>
                            <a:pt x="45719" y="35676"/>
                            <a:pt x="45300" y="35717"/>
                            <a:pt x="44882" y="35717"/>
                          </a:cubicBezTo>
                          <a:cubicBezTo>
                            <a:pt x="44045" y="35696"/>
                            <a:pt x="43292" y="35948"/>
                            <a:pt x="42496" y="36157"/>
                          </a:cubicBezTo>
                          <a:cubicBezTo>
                            <a:pt x="42434" y="36157"/>
                            <a:pt x="42413" y="36240"/>
                            <a:pt x="42371" y="36303"/>
                          </a:cubicBezTo>
                          <a:cubicBezTo>
                            <a:pt x="42601" y="37056"/>
                            <a:pt x="43187" y="37517"/>
                            <a:pt x="43857" y="37873"/>
                          </a:cubicBezTo>
                          <a:cubicBezTo>
                            <a:pt x="44066" y="37977"/>
                            <a:pt x="44275" y="37977"/>
                            <a:pt x="44442" y="37810"/>
                          </a:cubicBezTo>
                          <a:cubicBezTo>
                            <a:pt x="45133" y="37182"/>
                            <a:pt x="45865" y="36575"/>
                            <a:pt x="46221" y="35634"/>
                          </a:cubicBezTo>
                          <a:close/>
                          <a:moveTo>
                            <a:pt x="17828" y="44924"/>
                          </a:moveTo>
                          <a:cubicBezTo>
                            <a:pt x="17869" y="45154"/>
                            <a:pt x="17807" y="45321"/>
                            <a:pt x="17890" y="45447"/>
                          </a:cubicBezTo>
                          <a:cubicBezTo>
                            <a:pt x="18204" y="45991"/>
                            <a:pt x="18539" y="46514"/>
                            <a:pt x="18853" y="47016"/>
                          </a:cubicBezTo>
                          <a:cubicBezTo>
                            <a:pt x="19543" y="46974"/>
                            <a:pt x="19669" y="46368"/>
                            <a:pt x="20004" y="46033"/>
                          </a:cubicBezTo>
                          <a:cubicBezTo>
                            <a:pt x="20255" y="45740"/>
                            <a:pt x="20401" y="45363"/>
                            <a:pt x="20422" y="44945"/>
                          </a:cubicBezTo>
                          <a:cubicBezTo>
                            <a:pt x="19564" y="44924"/>
                            <a:pt x="18748" y="44924"/>
                            <a:pt x="17828" y="44924"/>
                          </a:cubicBezTo>
                          <a:close/>
                          <a:moveTo>
                            <a:pt x="67898" y="27473"/>
                          </a:moveTo>
                          <a:cubicBezTo>
                            <a:pt x="67458" y="28562"/>
                            <a:pt x="67458" y="28562"/>
                            <a:pt x="67563" y="28854"/>
                          </a:cubicBezTo>
                          <a:cubicBezTo>
                            <a:pt x="67730" y="28687"/>
                            <a:pt x="67919" y="28499"/>
                            <a:pt x="68149" y="28290"/>
                          </a:cubicBezTo>
                          <a:cubicBezTo>
                            <a:pt x="68065" y="28038"/>
                            <a:pt x="67981" y="27745"/>
                            <a:pt x="67898" y="2747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" name="Google Shape;255;p33"/>
                    <p:cNvSpPr/>
                    <p:nvPr/>
                  </p:nvSpPr>
                  <p:spPr>
                    <a:xfrm>
                      <a:off x="-1791625" y="3746875"/>
                      <a:ext cx="319125" cy="232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5" h="9291" extrusionOk="0">
                          <a:moveTo>
                            <a:pt x="4939" y="9206"/>
                          </a:moveTo>
                          <a:cubicBezTo>
                            <a:pt x="4562" y="9206"/>
                            <a:pt x="4165" y="9248"/>
                            <a:pt x="3767" y="9206"/>
                          </a:cubicBezTo>
                          <a:cubicBezTo>
                            <a:pt x="3077" y="9165"/>
                            <a:pt x="2470" y="8976"/>
                            <a:pt x="1989" y="8432"/>
                          </a:cubicBezTo>
                          <a:cubicBezTo>
                            <a:pt x="1758" y="8160"/>
                            <a:pt x="1486" y="7909"/>
                            <a:pt x="1235" y="7679"/>
                          </a:cubicBezTo>
                          <a:cubicBezTo>
                            <a:pt x="482" y="7009"/>
                            <a:pt x="189" y="6131"/>
                            <a:pt x="105" y="5189"/>
                          </a:cubicBezTo>
                          <a:cubicBezTo>
                            <a:pt x="64" y="4541"/>
                            <a:pt x="1" y="3871"/>
                            <a:pt x="273" y="3222"/>
                          </a:cubicBezTo>
                          <a:cubicBezTo>
                            <a:pt x="377" y="2992"/>
                            <a:pt x="294" y="2678"/>
                            <a:pt x="315" y="2406"/>
                          </a:cubicBezTo>
                          <a:cubicBezTo>
                            <a:pt x="377" y="1841"/>
                            <a:pt x="649" y="1674"/>
                            <a:pt x="1256" y="1820"/>
                          </a:cubicBezTo>
                          <a:cubicBezTo>
                            <a:pt x="1486" y="1862"/>
                            <a:pt x="1737" y="1883"/>
                            <a:pt x="1968" y="1883"/>
                          </a:cubicBezTo>
                          <a:cubicBezTo>
                            <a:pt x="2595" y="1883"/>
                            <a:pt x="3244" y="1862"/>
                            <a:pt x="3872" y="1841"/>
                          </a:cubicBezTo>
                          <a:cubicBezTo>
                            <a:pt x="4478" y="1800"/>
                            <a:pt x="5043" y="1779"/>
                            <a:pt x="5629" y="1507"/>
                          </a:cubicBezTo>
                          <a:cubicBezTo>
                            <a:pt x="5985" y="1318"/>
                            <a:pt x="6445" y="1339"/>
                            <a:pt x="6864" y="1297"/>
                          </a:cubicBezTo>
                          <a:cubicBezTo>
                            <a:pt x="7136" y="1256"/>
                            <a:pt x="7450" y="1297"/>
                            <a:pt x="7763" y="1297"/>
                          </a:cubicBezTo>
                          <a:cubicBezTo>
                            <a:pt x="8140" y="1297"/>
                            <a:pt x="8475" y="1193"/>
                            <a:pt x="8810" y="1109"/>
                          </a:cubicBezTo>
                          <a:cubicBezTo>
                            <a:pt x="9542" y="921"/>
                            <a:pt x="10232" y="628"/>
                            <a:pt x="10902" y="314"/>
                          </a:cubicBezTo>
                          <a:cubicBezTo>
                            <a:pt x="11300" y="126"/>
                            <a:pt x="11781" y="105"/>
                            <a:pt x="12220" y="42"/>
                          </a:cubicBezTo>
                          <a:cubicBezTo>
                            <a:pt x="12304" y="0"/>
                            <a:pt x="12429" y="126"/>
                            <a:pt x="12513" y="188"/>
                          </a:cubicBezTo>
                          <a:cubicBezTo>
                            <a:pt x="12555" y="209"/>
                            <a:pt x="12576" y="293"/>
                            <a:pt x="12576" y="356"/>
                          </a:cubicBezTo>
                          <a:cubicBezTo>
                            <a:pt x="12576" y="1318"/>
                            <a:pt x="12764" y="2281"/>
                            <a:pt x="12450" y="3222"/>
                          </a:cubicBezTo>
                          <a:cubicBezTo>
                            <a:pt x="12408" y="3432"/>
                            <a:pt x="12346" y="3641"/>
                            <a:pt x="12367" y="3850"/>
                          </a:cubicBezTo>
                          <a:cubicBezTo>
                            <a:pt x="12450" y="4708"/>
                            <a:pt x="12116" y="5419"/>
                            <a:pt x="11718" y="6152"/>
                          </a:cubicBezTo>
                          <a:cubicBezTo>
                            <a:pt x="11425" y="6675"/>
                            <a:pt x="11069" y="7093"/>
                            <a:pt x="10546" y="7386"/>
                          </a:cubicBezTo>
                          <a:cubicBezTo>
                            <a:pt x="10358" y="7491"/>
                            <a:pt x="10170" y="7595"/>
                            <a:pt x="10023" y="7721"/>
                          </a:cubicBezTo>
                          <a:cubicBezTo>
                            <a:pt x="9123" y="8453"/>
                            <a:pt x="8119" y="8893"/>
                            <a:pt x="6989" y="9060"/>
                          </a:cubicBezTo>
                          <a:cubicBezTo>
                            <a:pt x="6299" y="9165"/>
                            <a:pt x="5608" y="9206"/>
                            <a:pt x="4918" y="9290"/>
                          </a:cubicBezTo>
                          <a:cubicBezTo>
                            <a:pt x="4939" y="9269"/>
                            <a:pt x="4939" y="9248"/>
                            <a:pt x="4939" y="9206"/>
                          </a:cubicBezTo>
                          <a:close/>
                          <a:moveTo>
                            <a:pt x="11802" y="1025"/>
                          </a:moveTo>
                          <a:cubicBezTo>
                            <a:pt x="11572" y="879"/>
                            <a:pt x="11383" y="942"/>
                            <a:pt x="11174" y="1025"/>
                          </a:cubicBezTo>
                          <a:cubicBezTo>
                            <a:pt x="10756" y="1214"/>
                            <a:pt x="10358" y="1444"/>
                            <a:pt x="9919" y="1548"/>
                          </a:cubicBezTo>
                          <a:cubicBezTo>
                            <a:pt x="9291" y="1716"/>
                            <a:pt x="8684" y="2072"/>
                            <a:pt x="8015" y="1988"/>
                          </a:cubicBezTo>
                          <a:cubicBezTo>
                            <a:pt x="7408" y="1925"/>
                            <a:pt x="6801" y="2051"/>
                            <a:pt x="6236" y="2239"/>
                          </a:cubicBezTo>
                          <a:cubicBezTo>
                            <a:pt x="5462" y="2490"/>
                            <a:pt x="4709" y="2595"/>
                            <a:pt x="3893" y="2553"/>
                          </a:cubicBezTo>
                          <a:cubicBezTo>
                            <a:pt x="3244" y="2511"/>
                            <a:pt x="2574" y="2490"/>
                            <a:pt x="1905" y="2490"/>
                          </a:cubicBezTo>
                          <a:cubicBezTo>
                            <a:pt x="1737" y="2490"/>
                            <a:pt x="1570" y="2511"/>
                            <a:pt x="1382" y="2553"/>
                          </a:cubicBezTo>
                          <a:cubicBezTo>
                            <a:pt x="1319" y="2971"/>
                            <a:pt x="1235" y="3348"/>
                            <a:pt x="1214" y="3745"/>
                          </a:cubicBezTo>
                          <a:cubicBezTo>
                            <a:pt x="1172" y="4122"/>
                            <a:pt x="1256" y="4478"/>
                            <a:pt x="1277" y="4813"/>
                          </a:cubicBezTo>
                          <a:cubicBezTo>
                            <a:pt x="1319" y="5168"/>
                            <a:pt x="1340" y="5482"/>
                            <a:pt x="1340" y="5817"/>
                          </a:cubicBezTo>
                          <a:cubicBezTo>
                            <a:pt x="1340" y="6131"/>
                            <a:pt x="1445" y="6382"/>
                            <a:pt x="1675" y="6633"/>
                          </a:cubicBezTo>
                          <a:cubicBezTo>
                            <a:pt x="1968" y="6905"/>
                            <a:pt x="2302" y="7198"/>
                            <a:pt x="2574" y="7512"/>
                          </a:cubicBezTo>
                          <a:cubicBezTo>
                            <a:pt x="3014" y="8014"/>
                            <a:pt x="3537" y="8202"/>
                            <a:pt x="4185" y="8160"/>
                          </a:cubicBezTo>
                          <a:cubicBezTo>
                            <a:pt x="4709" y="8139"/>
                            <a:pt x="5211" y="8160"/>
                            <a:pt x="5734" y="8160"/>
                          </a:cubicBezTo>
                          <a:cubicBezTo>
                            <a:pt x="6069" y="8160"/>
                            <a:pt x="6382" y="8098"/>
                            <a:pt x="6717" y="8035"/>
                          </a:cubicBezTo>
                          <a:cubicBezTo>
                            <a:pt x="7805" y="7888"/>
                            <a:pt x="8747" y="7428"/>
                            <a:pt x="9605" y="6779"/>
                          </a:cubicBezTo>
                          <a:cubicBezTo>
                            <a:pt x="9751" y="6654"/>
                            <a:pt x="9939" y="6549"/>
                            <a:pt x="10128" y="6445"/>
                          </a:cubicBezTo>
                          <a:cubicBezTo>
                            <a:pt x="10630" y="6152"/>
                            <a:pt x="10944" y="5712"/>
                            <a:pt x="11111" y="5189"/>
                          </a:cubicBezTo>
                          <a:cubicBezTo>
                            <a:pt x="11320" y="4561"/>
                            <a:pt x="11697" y="3976"/>
                            <a:pt x="11613" y="3285"/>
                          </a:cubicBezTo>
                          <a:cubicBezTo>
                            <a:pt x="11592" y="3180"/>
                            <a:pt x="11676" y="3034"/>
                            <a:pt x="11718" y="2929"/>
                          </a:cubicBezTo>
                          <a:cubicBezTo>
                            <a:pt x="11948" y="2344"/>
                            <a:pt x="11844" y="1674"/>
                            <a:pt x="11802" y="102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" name="Google Shape;256;p33"/>
                    <p:cNvSpPr/>
                    <p:nvPr/>
                  </p:nvSpPr>
                  <p:spPr>
                    <a:xfrm>
                      <a:off x="-1790050" y="3670500"/>
                      <a:ext cx="377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8" h="1654" extrusionOk="0">
                          <a:moveTo>
                            <a:pt x="1507" y="900"/>
                          </a:moveTo>
                          <a:cubicBezTo>
                            <a:pt x="1507" y="1444"/>
                            <a:pt x="1319" y="1653"/>
                            <a:pt x="775" y="1653"/>
                          </a:cubicBezTo>
                          <a:cubicBezTo>
                            <a:pt x="231" y="1653"/>
                            <a:pt x="21" y="1465"/>
                            <a:pt x="1" y="921"/>
                          </a:cubicBezTo>
                          <a:cubicBezTo>
                            <a:pt x="1" y="419"/>
                            <a:pt x="273" y="63"/>
                            <a:pt x="670" y="21"/>
                          </a:cubicBezTo>
                          <a:cubicBezTo>
                            <a:pt x="1109" y="0"/>
                            <a:pt x="1507" y="398"/>
                            <a:pt x="1507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" name="Google Shape;257;p33"/>
                    <p:cNvSpPr/>
                    <p:nvPr/>
                  </p:nvSpPr>
                  <p:spPr>
                    <a:xfrm>
                      <a:off x="-1485075" y="3602500"/>
                      <a:ext cx="33500" cy="39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0" h="1591" extrusionOk="0">
                          <a:moveTo>
                            <a:pt x="1339" y="900"/>
                          </a:moveTo>
                          <a:cubicBezTo>
                            <a:pt x="1318" y="1025"/>
                            <a:pt x="1318" y="1214"/>
                            <a:pt x="1235" y="1318"/>
                          </a:cubicBezTo>
                          <a:cubicBezTo>
                            <a:pt x="1130" y="1444"/>
                            <a:pt x="942" y="1569"/>
                            <a:pt x="816" y="1569"/>
                          </a:cubicBezTo>
                          <a:cubicBezTo>
                            <a:pt x="481" y="1590"/>
                            <a:pt x="63" y="1172"/>
                            <a:pt x="42" y="837"/>
                          </a:cubicBezTo>
                          <a:cubicBezTo>
                            <a:pt x="0" y="502"/>
                            <a:pt x="167" y="230"/>
                            <a:pt x="565" y="105"/>
                          </a:cubicBezTo>
                          <a:cubicBezTo>
                            <a:pt x="879" y="0"/>
                            <a:pt x="1193" y="126"/>
                            <a:pt x="1276" y="440"/>
                          </a:cubicBezTo>
                          <a:cubicBezTo>
                            <a:pt x="1276" y="586"/>
                            <a:pt x="1318" y="732"/>
                            <a:pt x="1339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" name="Google Shape;258;p33"/>
                    <p:cNvSpPr/>
                    <p:nvPr/>
                  </p:nvSpPr>
                  <p:spPr>
                    <a:xfrm>
                      <a:off x="-1023725" y="3575300"/>
                      <a:ext cx="262100" cy="173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84" h="6947" extrusionOk="0">
                          <a:moveTo>
                            <a:pt x="587" y="3264"/>
                          </a:moveTo>
                          <a:cubicBezTo>
                            <a:pt x="628" y="2992"/>
                            <a:pt x="733" y="2762"/>
                            <a:pt x="1047" y="2762"/>
                          </a:cubicBezTo>
                          <a:cubicBezTo>
                            <a:pt x="1507" y="2762"/>
                            <a:pt x="1905" y="2553"/>
                            <a:pt x="2323" y="2344"/>
                          </a:cubicBezTo>
                          <a:cubicBezTo>
                            <a:pt x="2658" y="2197"/>
                            <a:pt x="3055" y="2051"/>
                            <a:pt x="3411" y="1925"/>
                          </a:cubicBezTo>
                          <a:cubicBezTo>
                            <a:pt x="4646" y="1486"/>
                            <a:pt x="5880" y="1067"/>
                            <a:pt x="7115" y="649"/>
                          </a:cubicBezTo>
                          <a:cubicBezTo>
                            <a:pt x="7240" y="586"/>
                            <a:pt x="7387" y="544"/>
                            <a:pt x="7554" y="544"/>
                          </a:cubicBezTo>
                          <a:cubicBezTo>
                            <a:pt x="7889" y="544"/>
                            <a:pt x="8203" y="419"/>
                            <a:pt x="8475" y="209"/>
                          </a:cubicBezTo>
                          <a:cubicBezTo>
                            <a:pt x="8642" y="63"/>
                            <a:pt x="8830" y="0"/>
                            <a:pt x="9040" y="0"/>
                          </a:cubicBezTo>
                          <a:cubicBezTo>
                            <a:pt x="9374" y="0"/>
                            <a:pt x="9584" y="105"/>
                            <a:pt x="9626" y="440"/>
                          </a:cubicBezTo>
                          <a:cubicBezTo>
                            <a:pt x="9667" y="942"/>
                            <a:pt x="9939" y="1402"/>
                            <a:pt x="9939" y="1925"/>
                          </a:cubicBezTo>
                          <a:cubicBezTo>
                            <a:pt x="9939" y="2302"/>
                            <a:pt x="10107" y="2678"/>
                            <a:pt x="10295" y="3034"/>
                          </a:cubicBezTo>
                          <a:cubicBezTo>
                            <a:pt x="10462" y="3348"/>
                            <a:pt x="10483" y="3662"/>
                            <a:pt x="10379" y="4017"/>
                          </a:cubicBezTo>
                          <a:cubicBezTo>
                            <a:pt x="9835" y="4436"/>
                            <a:pt x="9144" y="4603"/>
                            <a:pt x="8496" y="4750"/>
                          </a:cubicBezTo>
                          <a:cubicBezTo>
                            <a:pt x="8203" y="4833"/>
                            <a:pt x="7889" y="4875"/>
                            <a:pt x="7638" y="4980"/>
                          </a:cubicBezTo>
                          <a:cubicBezTo>
                            <a:pt x="6550" y="5378"/>
                            <a:pt x="5462" y="5775"/>
                            <a:pt x="4395" y="6131"/>
                          </a:cubicBezTo>
                          <a:cubicBezTo>
                            <a:pt x="4144" y="6214"/>
                            <a:pt x="3913" y="6277"/>
                            <a:pt x="3704" y="6382"/>
                          </a:cubicBezTo>
                          <a:cubicBezTo>
                            <a:pt x="3076" y="6717"/>
                            <a:pt x="2344" y="6654"/>
                            <a:pt x="1695" y="6905"/>
                          </a:cubicBezTo>
                          <a:cubicBezTo>
                            <a:pt x="1528" y="6947"/>
                            <a:pt x="1319" y="6926"/>
                            <a:pt x="1151" y="6905"/>
                          </a:cubicBezTo>
                          <a:cubicBezTo>
                            <a:pt x="942" y="6863"/>
                            <a:pt x="838" y="6738"/>
                            <a:pt x="796" y="6528"/>
                          </a:cubicBezTo>
                          <a:cubicBezTo>
                            <a:pt x="775" y="6403"/>
                            <a:pt x="775" y="6298"/>
                            <a:pt x="775" y="6173"/>
                          </a:cubicBezTo>
                          <a:cubicBezTo>
                            <a:pt x="796" y="5691"/>
                            <a:pt x="754" y="5294"/>
                            <a:pt x="377" y="4938"/>
                          </a:cubicBezTo>
                          <a:cubicBezTo>
                            <a:pt x="105" y="4645"/>
                            <a:pt x="1" y="4185"/>
                            <a:pt x="1" y="3766"/>
                          </a:cubicBezTo>
                          <a:cubicBezTo>
                            <a:pt x="1" y="3599"/>
                            <a:pt x="63" y="3390"/>
                            <a:pt x="210" y="3285"/>
                          </a:cubicBezTo>
                          <a:cubicBezTo>
                            <a:pt x="273" y="3201"/>
                            <a:pt x="461" y="3264"/>
                            <a:pt x="587" y="3264"/>
                          </a:cubicBezTo>
                          <a:cubicBezTo>
                            <a:pt x="545" y="3725"/>
                            <a:pt x="649" y="4206"/>
                            <a:pt x="963" y="4520"/>
                          </a:cubicBezTo>
                          <a:cubicBezTo>
                            <a:pt x="1382" y="4959"/>
                            <a:pt x="1507" y="5419"/>
                            <a:pt x="1507" y="5984"/>
                          </a:cubicBezTo>
                          <a:cubicBezTo>
                            <a:pt x="1507" y="6026"/>
                            <a:pt x="1570" y="6089"/>
                            <a:pt x="1612" y="6173"/>
                          </a:cubicBezTo>
                          <a:cubicBezTo>
                            <a:pt x="2302" y="5984"/>
                            <a:pt x="2993" y="5901"/>
                            <a:pt x="3683" y="5650"/>
                          </a:cubicBezTo>
                          <a:cubicBezTo>
                            <a:pt x="4939" y="5147"/>
                            <a:pt x="6236" y="4729"/>
                            <a:pt x="7491" y="4248"/>
                          </a:cubicBezTo>
                          <a:cubicBezTo>
                            <a:pt x="7701" y="4185"/>
                            <a:pt x="7889" y="4122"/>
                            <a:pt x="8098" y="4080"/>
                          </a:cubicBezTo>
                          <a:cubicBezTo>
                            <a:pt x="8537" y="3934"/>
                            <a:pt x="9019" y="3808"/>
                            <a:pt x="9479" y="3662"/>
                          </a:cubicBezTo>
                          <a:cubicBezTo>
                            <a:pt x="9458" y="3390"/>
                            <a:pt x="9521" y="3181"/>
                            <a:pt x="9437" y="2971"/>
                          </a:cubicBezTo>
                          <a:cubicBezTo>
                            <a:pt x="9270" y="2469"/>
                            <a:pt x="9144" y="2009"/>
                            <a:pt x="9123" y="1486"/>
                          </a:cubicBezTo>
                          <a:cubicBezTo>
                            <a:pt x="9123" y="1235"/>
                            <a:pt x="9019" y="1004"/>
                            <a:pt x="8747" y="900"/>
                          </a:cubicBezTo>
                          <a:cubicBezTo>
                            <a:pt x="8224" y="1025"/>
                            <a:pt x="7680" y="1130"/>
                            <a:pt x="7177" y="1318"/>
                          </a:cubicBezTo>
                          <a:cubicBezTo>
                            <a:pt x="6340" y="1590"/>
                            <a:pt x="5524" y="1904"/>
                            <a:pt x="4688" y="2176"/>
                          </a:cubicBezTo>
                          <a:cubicBezTo>
                            <a:pt x="3955" y="2448"/>
                            <a:pt x="3202" y="2657"/>
                            <a:pt x="2491" y="2992"/>
                          </a:cubicBezTo>
                          <a:cubicBezTo>
                            <a:pt x="1884" y="3327"/>
                            <a:pt x="1277" y="3411"/>
                            <a:pt x="587" y="326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259" name="Google Shape;259;p33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6501800" y="4539363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33"/>
          <p:cNvSpPr/>
          <p:nvPr/>
        </p:nvSpPr>
        <p:spPr>
          <a:xfrm>
            <a:off x="2667672" y="3228177"/>
            <a:ext cx="4009992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64" name="Google Shape;264;p3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67" name="Google Shape;267;p3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3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270" name="Google Shape;270;p3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6B8B7EE7-7E05-9F6E-152E-12A0293F4C8E}"/>
              </a:ext>
            </a:extLst>
          </p:cNvPr>
          <p:cNvSpPr/>
          <p:nvPr/>
        </p:nvSpPr>
        <p:spPr>
          <a:xfrm>
            <a:off x="2533788" y="957813"/>
            <a:ext cx="3982674" cy="466659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TIN HỌC 2</a:t>
            </a:r>
            <a:endParaRPr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3CA92-6E7A-CA1E-1925-AC960E9EDFE8}"/>
              </a:ext>
            </a:extLst>
          </p:cNvPr>
          <p:cNvSpPr txBox="1"/>
          <p:nvPr/>
        </p:nvSpPr>
        <p:spPr>
          <a:xfrm>
            <a:off x="2660125" y="1646102"/>
            <a:ext cx="3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CHỦ ĐỀ: LÀM QUEN VỚI VĂN BẢN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51EC3-340A-43BA-1677-6ADDB709C10E}"/>
              </a:ext>
            </a:extLst>
          </p:cNvPr>
          <p:cNvSpPr txBox="1"/>
          <p:nvPr/>
        </p:nvSpPr>
        <p:spPr>
          <a:xfrm>
            <a:off x="4526280" y="3381599"/>
            <a:ext cx="236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Vũ Thị Thi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87281" y="990887"/>
            <a:ext cx="6822022" cy="2627692"/>
            <a:chOff x="1585285" y="2029927"/>
            <a:chExt cx="7598302" cy="2791544"/>
          </a:xfrm>
        </p:grpSpPr>
        <p:sp>
          <p:nvSpPr>
            <p:cNvPr id="2" name="Rounded Rectangle 1"/>
            <p:cNvSpPr/>
            <p:nvPr/>
          </p:nvSpPr>
          <p:spPr>
            <a:xfrm>
              <a:off x="1585285" y="2336798"/>
              <a:ext cx="3187528" cy="2484673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585285" y="2671194"/>
              <a:ext cx="3241676" cy="20599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Học sinh thực hành thiết kế thiệp sinh nhật hoặc thiệp cảm ơn, viết lời chúc</a:t>
              </a:r>
              <a:endParaRPr lang="en-US" altLang="zh-CN" sz="24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970744" y="2336798"/>
              <a:ext cx="3187528" cy="2484673"/>
            </a:xfrm>
            <a:prstGeom prst="roundRect">
              <a:avLst>
                <a:gd name="adj" fmla="val 84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5941911" y="2658010"/>
              <a:ext cx="3241676" cy="8828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Học sinh thuyết trình sản phẩm</a:t>
              </a:r>
              <a:endParaRPr lang="en-US" altLang="zh-CN" sz="24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865007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248708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729838" y="52933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grpSp>
        <p:nvGrpSpPr>
          <p:cNvPr id="3" name="Google Shape;912;p50">
            <a:extLst>
              <a:ext uri="{FF2B5EF4-FFF2-40B4-BE49-F238E27FC236}">
                <a16:creationId xmlns:a16="http://schemas.microsoft.com/office/drawing/2014/main" id="{5FD8D5B7-ACA2-3C64-75E6-42378C5F252E}"/>
              </a:ext>
            </a:extLst>
          </p:cNvPr>
          <p:cNvGrpSpPr/>
          <p:nvPr/>
        </p:nvGrpSpPr>
        <p:grpSpPr>
          <a:xfrm>
            <a:off x="4691835" y="3192488"/>
            <a:ext cx="1619550" cy="1746475"/>
            <a:chOff x="9829325" y="3168150"/>
            <a:chExt cx="1619550" cy="1746475"/>
          </a:xfrm>
        </p:grpSpPr>
        <p:sp>
          <p:nvSpPr>
            <p:cNvPr id="7" name="Google Shape;913;p50">
              <a:extLst>
                <a:ext uri="{FF2B5EF4-FFF2-40B4-BE49-F238E27FC236}">
                  <a16:creationId xmlns:a16="http://schemas.microsoft.com/office/drawing/2014/main" id="{CBD4FADD-21C5-6FC4-4FA5-368D096B4A95}"/>
                </a:ext>
              </a:extLst>
            </p:cNvPr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0">
              <a:extLst>
                <a:ext uri="{FF2B5EF4-FFF2-40B4-BE49-F238E27FC236}">
                  <a16:creationId xmlns:a16="http://schemas.microsoft.com/office/drawing/2014/main" id="{9E84D636-B1AE-A9A7-B78F-5C46F1E5B909}"/>
                </a:ext>
              </a:extLst>
            </p:cNvPr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;p50">
              <a:extLst>
                <a:ext uri="{FF2B5EF4-FFF2-40B4-BE49-F238E27FC236}">
                  <a16:creationId xmlns:a16="http://schemas.microsoft.com/office/drawing/2014/main" id="{04C3757C-7534-C01D-ED5B-C8C9CE489B04}"/>
                </a:ext>
              </a:extLst>
            </p:cNvPr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50">
              <a:extLst>
                <a:ext uri="{FF2B5EF4-FFF2-40B4-BE49-F238E27FC236}">
                  <a16:creationId xmlns:a16="http://schemas.microsoft.com/office/drawing/2014/main" id="{BA9B8E59-0E59-6986-5805-341FDA73EA08}"/>
                </a:ext>
              </a:extLst>
            </p:cNvPr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0">
              <a:extLst>
                <a:ext uri="{FF2B5EF4-FFF2-40B4-BE49-F238E27FC236}">
                  <a16:creationId xmlns:a16="http://schemas.microsoft.com/office/drawing/2014/main" id="{37313F90-F1F4-4EA1-73D2-18823ADB21B1}"/>
                </a:ext>
              </a:extLst>
            </p:cNvPr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0">
              <a:extLst>
                <a:ext uri="{FF2B5EF4-FFF2-40B4-BE49-F238E27FC236}">
                  <a16:creationId xmlns:a16="http://schemas.microsoft.com/office/drawing/2014/main" id="{98D271DF-A8E5-7283-15B8-907DD298E975}"/>
                </a:ext>
              </a:extLst>
            </p:cNvPr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0">
              <a:extLst>
                <a:ext uri="{FF2B5EF4-FFF2-40B4-BE49-F238E27FC236}">
                  <a16:creationId xmlns:a16="http://schemas.microsoft.com/office/drawing/2014/main" id="{661CB599-5EE9-7D59-46BE-F4C368C2A97B}"/>
                </a:ext>
              </a:extLst>
            </p:cNvPr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0;p50">
              <a:extLst>
                <a:ext uri="{FF2B5EF4-FFF2-40B4-BE49-F238E27FC236}">
                  <a16:creationId xmlns:a16="http://schemas.microsoft.com/office/drawing/2014/main" id="{363105D1-8A40-AD88-D4BE-F825C96BB80B}"/>
                </a:ext>
              </a:extLst>
            </p:cNvPr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;p50">
              <a:extLst>
                <a:ext uri="{FF2B5EF4-FFF2-40B4-BE49-F238E27FC236}">
                  <a16:creationId xmlns:a16="http://schemas.microsoft.com/office/drawing/2014/main" id="{2493DD1C-C35E-E2CA-E0FC-366F0180118A}"/>
                </a:ext>
              </a:extLst>
            </p:cNvPr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;p50">
              <a:extLst>
                <a:ext uri="{FF2B5EF4-FFF2-40B4-BE49-F238E27FC236}">
                  <a16:creationId xmlns:a16="http://schemas.microsoft.com/office/drawing/2014/main" id="{39D867A7-ADC4-F0E0-485B-85AC9612D6CC}"/>
                </a:ext>
              </a:extLst>
            </p:cNvPr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3;p50">
              <a:extLst>
                <a:ext uri="{FF2B5EF4-FFF2-40B4-BE49-F238E27FC236}">
                  <a16:creationId xmlns:a16="http://schemas.microsoft.com/office/drawing/2014/main" id="{B31D79DC-5F77-3500-13B6-04805EF50984}"/>
                </a:ext>
              </a:extLst>
            </p:cNvPr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4;p50">
              <a:extLst>
                <a:ext uri="{FF2B5EF4-FFF2-40B4-BE49-F238E27FC236}">
                  <a16:creationId xmlns:a16="http://schemas.microsoft.com/office/drawing/2014/main" id="{A372FDE9-D4C1-5BE3-9A6C-1BBE3BB24D6E}"/>
                </a:ext>
              </a:extLst>
            </p:cNvPr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50">
              <a:extLst>
                <a:ext uri="{FF2B5EF4-FFF2-40B4-BE49-F238E27FC236}">
                  <a16:creationId xmlns:a16="http://schemas.microsoft.com/office/drawing/2014/main" id="{570381FA-C9F3-641C-2332-D845E83FB1A1}"/>
                </a:ext>
              </a:extLst>
            </p:cNvPr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50">
              <a:extLst>
                <a:ext uri="{FF2B5EF4-FFF2-40B4-BE49-F238E27FC236}">
                  <a16:creationId xmlns:a16="http://schemas.microsoft.com/office/drawing/2014/main" id="{55EB6DCA-C8D2-E0DD-C259-01F29BEDA4FC}"/>
                </a:ext>
              </a:extLst>
            </p:cNvPr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7;p50">
              <a:extLst>
                <a:ext uri="{FF2B5EF4-FFF2-40B4-BE49-F238E27FC236}">
                  <a16:creationId xmlns:a16="http://schemas.microsoft.com/office/drawing/2014/main" id="{094D0A42-2333-1C18-1D70-2BE305383BA3}"/>
                </a:ext>
              </a:extLst>
            </p:cNvPr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28;p50">
            <a:extLst>
              <a:ext uri="{FF2B5EF4-FFF2-40B4-BE49-F238E27FC236}">
                <a16:creationId xmlns:a16="http://schemas.microsoft.com/office/drawing/2014/main" id="{1F2C9D88-A184-3081-106B-822E7EB48915}"/>
              </a:ext>
            </a:extLst>
          </p:cNvPr>
          <p:cNvGrpSpPr/>
          <p:nvPr/>
        </p:nvGrpSpPr>
        <p:grpSpPr>
          <a:xfrm>
            <a:off x="2876957" y="3308801"/>
            <a:ext cx="1385325" cy="1853800"/>
            <a:chOff x="9964525" y="914075"/>
            <a:chExt cx="1385325" cy="1853800"/>
          </a:xfrm>
        </p:grpSpPr>
        <p:sp>
          <p:nvSpPr>
            <p:cNvPr id="32" name="Google Shape;929;p50">
              <a:extLst>
                <a:ext uri="{FF2B5EF4-FFF2-40B4-BE49-F238E27FC236}">
                  <a16:creationId xmlns:a16="http://schemas.microsoft.com/office/drawing/2014/main" id="{395AFCE8-F6DA-7F3E-5A42-7CCFD359E9D1}"/>
                </a:ext>
              </a:extLst>
            </p:cNvPr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0;p50">
              <a:extLst>
                <a:ext uri="{FF2B5EF4-FFF2-40B4-BE49-F238E27FC236}">
                  <a16:creationId xmlns:a16="http://schemas.microsoft.com/office/drawing/2014/main" id="{37F13515-0ED5-750F-2493-25C94ADBE9FF}"/>
                </a:ext>
              </a:extLst>
            </p:cNvPr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1;p50">
              <a:extLst>
                <a:ext uri="{FF2B5EF4-FFF2-40B4-BE49-F238E27FC236}">
                  <a16:creationId xmlns:a16="http://schemas.microsoft.com/office/drawing/2014/main" id="{F02A2A17-82D3-CE5E-AC9A-6B3559CA0222}"/>
                </a:ext>
              </a:extLst>
            </p:cNvPr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2;p50">
              <a:extLst>
                <a:ext uri="{FF2B5EF4-FFF2-40B4-BE49-F238E27FC236}">
                  <a16:creationId xmlns:a16="http://schemas.microsoft.com/office/drawing/2014/main" id="{F8EC09E9-7493-9A27-4F35-BCFC3FB63126}"/>
                </a:ext>
              </a:extLst>
            </p:cNvPr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3;p50">
              <a:extLst>
                <a:ext uri="{FF2B5EF4-FFF2-40B4-BE49-F238E27FC236}">
                  <a16:creationId xmlns:a16="http://schemas.microsoft.com/office/drawing/2014/main" id="{9CDBFA99-0A76-B5B4-41E0-9DE44CDE45C0}"/>
                </a:ext>
              </a:extLst>
            </p:cNvPr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4;p50">
              <a:extLst>
                <a:ext uri="{FF2B5EF4-FFF2-40B4-BE49-F238E27FC236}">
                  <a16:creationId xmlns:a16="http://schemas.microsoft.com/office/drawing/2014/main" id="{BF1C5E90-FD55-0254-EA7E-156B5BDDEF8C}"/>
                </a:ext>
              </a:extLst>
            </p:cNvPr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5;p50">
              <a:extLst>
                <a:ext uri="{FF2B5EF4-FFF2-40B4-BE49-F238E27FC236}">
                  <a16:creationId xmlns:a16="http://schemas.microsoft.com/office/drawing/2014/main" id="{6D53F3F4-A24C-1445-5DEA-EE6914511573}"/>
                </a:ext>
              </a:extLst>
            </p:cNvPr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6;p50">
              <a:extLst>
                <a:ext uri="{FF2B5EF4-FFF2-40B4-BE49-F238E27FC236}">
                  <a16:creationId xmlns:a16="http://schemas.microsoft.com/office/drawing/2014/main" id="{A3EF6265-2C16-A1EA-8AA8-20186A091596}"/>
                </a:ext>
              </a:extLst>
            </p:cNvPr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;p50">
              <a:extLst>
                <a:ext uri="{FF2B5EF4-FFF2-40B4-BE49-F238E27FC236}">
                  <a16:creationId xmlns:a16="http://schemas.microsoft.com/office/drawing/2014/main" id="{95D2A599-7CB6-BCEB-482D-69EE56D82477}"/>
                </a:ext>
              </a:extLst>
            </p:cNvPr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8;p50">
              <a:extLst>
                <a:ext uri="{FF2B5EF4-FFF2-40B4-BE49-F238E27FC236}">
                  <a16:creationId xmlns:a16="http://schemas.microsoft.com/office/drawing/2014/main" id="{CBC8C1F9-3A68-EF0D-C2F8-14D716F47EF2}"/>
                </a:ext>
              </a:extLst>
            </p:cNvPr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9;p50">
              <a:extLst>
                <a:ext uri="{FF2B5EF4-FFF2-40B4-BE49-F238E27FC236}">
                  <a16:creationId xmlns:a16="http://schemas.microsoft.com/office/drawing/2014/main" id="{65A16578-E38A-F8F8-B9D5-E8B1695337C4}"/>
                </a:ext>
              </a:extLst>
            </p:cNvPr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0;p50">
              <a:extLst>
                <a:ext uri="{FF2B5EF4-FFF2-40B4-BE49-F238E27FC236}">
                  <a16:creationId xmlns:a16="http://schemas.microsoft.com/office/drawing/2014/main" id="{0FCFFF61-AF04-6860-5BBD-9FFD42D91F6A}"/>
                </a:ext>
              </a:extLst>
            </p:cNvPr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;p50">
              <a:extLst>
                <a:ext uri="{FF2B5EF4-FFF2-40B4-BE49-F238E27FC236}">
                  <a16:creationId xmlns:a16="http://schemas.microsoft.com/office/drawing/2014/main" id="{92546A95-182E-DFB1-AD03-DD11B7909865}"/>
                </a:ext>
              </a:extLst>
            </p:cNvPr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;p50">
              <a:extLst>
                <a:ext uri="{FF2B5EF4-FFF2-40B4-BE49-F238E27FC236}">
                  <a16:creationId xmlns:a16="http://schemas.microsoft.com/office/drawing/2014/main" id="{FE55224A-36A2-B864-5CCE-10D126FCBA98}"/>
                </a:ext>
              </a:extLst>
            </p:cNvPr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;p50">
              <a:extLst>
                <a:ext uri="{FF2B5EF4-FFF2-40B4-BE49-F238E27FC236}">
                  <a16:creationId xmlns:a16="http://schemas.microsoft.com/office/drawing/2014/main" id="{85DA3FDB-71BA-BD74-FCCF-202A8111F9A5}"/>
                </a:ext>
              </a:extLst>
            </p:cNvPr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4;p50">
              <a:extLst>
                <a:ext uri="{FF2B5EF4-FFF2-40B4-BE49-F238E27FC236}">
                  <a16:creationId xmlns:a16="http://schemas.microsoft.com/office/drawing/2014/main" id="{2612369B-9BDC-0DC7-5AC7-A2C0D1D95805}"/>
                </a:ext>
              </a:extLst>
            </p:cNvPr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5;p50">
              <a:extLst>
                <a:ext uri="{FF2B5EF4-FFF2-40B4-BE49-F238E27FC236}">
                  <a16:creationId xmlns:a16="http://schemas.microsoft.com/office/drawing/2014/main" id="{4999AFB9-9C8C-76B5-4271-D6BD94FFE5BE}"/>
                </a:ext>
              </a:extLst>
            </p:cNvPr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6;p50">
              <a:extLst>
                <a:ext uri="{FF2B5EF4-FFF2-40B4-BE49-F238E27FC236}">
                  <a16:creationId xmlns:a16="http://schemas.microsoft.com/office/drawing/2014/main" id="{8260100D-3496-AF11-97A9-DCD1928F3E49}"/>
                </a:ext>
              </a:extLst>
            </p:cNvPr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7;p50">
              <a:extLst>
                <a:ext uri="{FF2B5EF4-FFF2-40B4-BE49-F238E27FC236}">
                  <a16:creationId xmlns:a16="http://schemas.microsoft.com/office/drawing/2014/main" id="{AEF128F8-1A92-3CE2-575A-E7F40791EEE9}"/>
                </a:ext>
              </a:extLst>
            </p:cNvPr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8;p50">
              <a:extLst>
                <a:ext uri="{FF2B5EF4-FFF2-40B4-BE49-F238E27FC236}">
                  <a16:creationId xmlns:a16="http://schemas.microsoft.com/office/drawing/2014/main" id="{FB4CED75-B0DB-6F9D-B628-83AC1A73C252}"/>
                </a:ext>
              </a:extLst>
            </p:cNvPr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49;p50">
            <a:extLst>
              <a:ext uri="{FF2B5EF4-FFF2-40B4-BE49-F238E27FC236}">
                <a16:creationId xmlns:a16="http://schemas.microsoft.com/office/drawing/2014/main" id="{9E3E5BD7-B0F4-192F-FF54-BF4A6C68E2D2}"/>
              </a:ext>
            </a:extLst>
          </p:cNvPr>
          <p:cNvGrpSpPr/>
          <p:nvPr/>
        </p:nvGrpSpPr>
        <p:grpSpPr>
          <a:xfrm flipH="1">
            <a:off x="6414162" y="4485409"/>
            <a:ext cx="643950" cy="195675"/>
            <a:chOff x="806663" y="3241275"/>
            <a:chExt cx="643950" cy="195675"/>
          </a:xfrm>
        </p:grpSpPr>
        <p:sp>
          <p:nvSpPr>
            <p:cNvPr id="54" name="Google Shape;950;p50">
              <a:extLst>
                <a:ext uri="{FF2B5EF4-FFF2-40B4-BE49-F238E27FC236}">
                  <a16:creationId xmlns:a16="http://schemas.microsoft.com/office/drawing/2014/main" id="{08F61C81-BD21-D3CE-CB53-A667A1DAF413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;p50">
              <a:extLst>
                <a:ext uri="{FF2B5EF4-FFF2-40B4-BE49-F238E27FC236}">
                  <a16:creationId xmlns:a16="http://schemas.microsoft.com/office/drawing/2014/main" id="{B975E699-4168-6636-16F9-7F42D52C7E6B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52;p50">
            <a:extLst>
              <a:ext uri="{FF2B5EF4-FFF2-40B4-BE49-F238E27FC236}">
                <a16:creationId xmlns:a16="http://schemas.microsoft.com/office/drawing/2014/main" id="{F813A8A1-9B20-8FBE-E3B5-DB58440A76DE}"/>
              </a:ext>
            </a:extLst>
          </p:cNvPr>
          <p:cNvGrpSpPr/>
          <p:nvPr/>
        </p:nvGrpSpPr>
        <p:grpSpPr>
          <a:xfrm flipH="1">
            <a:off x="2326056" y="4328841"/>
            <a:ext cx="643950" cy="195675"/>
            <a:chOff x="806663" y="3241275"/>
            <a:chExt cx="643950" cy="195675"/>
          </a:xfrm>
        </p:grpSpPr>
        <p:sp>
          <p:nvSpPr>
            <p:cNvPr id="57" name="Google Shape;953;p50">
              <a:extLst>
                <a:ext uri="{FF2B5EF4-FFF2-40B4-BE49-F238E27FC236}">
                  <a16:creationId xmlns:a16="http://schemas.microsoft.com/office/drawing/2014/main" id="{C7DB5A18-FBEC-A4B1-5AE6-9F748A2EA2EA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4;p50">
              <a:extLst>
                <a:ext uri="{FF2B5EF4-FFF2-40B4-BE49-F238E27FC236}">
                  <a16:creationId xmlns:a16="http://schemas.microsoft.com/office/drawing/2014/main" id="{643CF601-C227-8CDE-2FBE-99126985CEA6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 LÀ CHUYÊN GIA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Hình thức: Cá nhân</a:t>
            </a:r>
            <a:endParaRPr sz="2000"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682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hông có mô tả.">
            <a:extLst>
              <a:ext uri="{FF2B5EF4-FFF2-40B4-BE49-F238E27FC236}">
                <a16:creationId xmlns:a16="http://schemas.microsoft.com/office/drawing/2014/main" id="{00E0CDE5-F790-65B6-0574-6EF36C754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942" y="517437"/>
            <a:ext cx="3773058" cy="45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08EF192-EA26-D4A8-1377-A06CB10714E3}"/>
              </a:ext>
            </a:extLst>
          </p:cNvPr>
          <p:cNvGrpSpPr/>
          <p:nvPr/>
        </p:nvGrpSpPr>
        <p:grpSpPr>
          <a:xfrm>
            <a:off x="169809" y="991318"/>
            <a:ext cx="5211698" cy="2117798"/>
            <a:chOff x="1583415" y="1217302"/>
            <a:chExt cx="8300458" cy="26224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7D1866-7A9C-300D-964D-EDC428CBB3F9}"/>
                </a:ext>
              </a:extLst>
            </p:cNvPr>
            <p:cNvGrpSpPr/>
            <p:nvPr/>
          </p:nvGrpSpPr>
          <p:grpSpPr>
            <a:xfrm>
              <a:off x="1583415" y="1217302"/>
              <a:ext cx="8300458" cy="2352456"/>
              <a:chOff x="496134" y="1272720"/>
              <a:chExt cx="8300458" cy="235245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10916E7-8302-2718-E2B0-3183F078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134" y="1758745"/>
                <a:ext cx="8300458" cy="186643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83BA871-E4B9-FF59-CCAA-2CCD31B3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134" y="1272720"/>
                <a:ext cx="2095238" cy="820734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37383-7E04-AAB5-9DEB-F490719A0728}"/>
                </a:ext>
              </a:extLst>
            </p:cNvPr>
            <p:cNvSpPr txBox="1"/>
            <p:nvPr/>
          </p:nvSpPr>
          <p:spPr>
            <a:xfrm>
              <a:off x="1696860" y="1819837"/>
              <a:ext cx="7764966" cy="201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 defTabSz="685800">
                <a:buClrTx/>
                <a:buAutoNum type="arabicPeriod"/>
                <a:defRPr/>
              </a:pPr>
              <a:r>
                <a:rPr lang="en-US" sz="2000" kern="1200" spc="-113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Thiết kế thiệp 8 – 3 để gửi lời chúc tới người phụ nữ con yêu quý</a:t>
              </a:r>
            </a:p>
            <a:p>
              <a:pPr marL="457200" indent="-457200" defTabSz="685800">
                <a:buClrTx/>
                <a:buAutoNum type="arabicPeriod"/>
                <a:defRPr/>
              </a:pPr>
              <a:r>
                <a:rPr lang="en-US" sz="2000" kern="1200" spc="-113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Lưu bài theo quy tắc: </a:t>
              </a:r>
              <a:r>
                <a:rPr lang="en-US" sz="2000" kern="1200" spc="-113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Tên – Lớp – Tiết 48 </a:t>
              </a:r>
              <a:r>
                <a:rPr lang="en-US" sz="2000" kern="1200" spc="-113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vào thư mục Document</a:t>
              </a:r>
              <a:endParaRPr lang="en-US" sz="2000" kern="1200" spc="-113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  <a:p>
              <a:pPr defTabSz="685800">
                <a:buClrTx/>
                <a:defRPr/>
              </a:pPr>
              <a:endParaRPr lang="en-US" sz="2000" kern="1200" spc="-113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1AE23B-B3DC-FE87-1974-738A41BC93A5}"/>
              </a:ext>
            </a:extLst>
          </p:cNvPr>
          <p:cNvGrpSpPr/>
          <p:nvPr/>
        </p:nvGrpSpPr>
        <p:grpSpPr>
          <a:xfrm>
            <a:off x="94552" y="2864560"/>
            <a:ext cx="5276390" cy="1780728"/>
            <a:chOff x="1378973" y="5575318"/>
            <a:chExt cx="10808796" cy="149778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D33FFA-9DAE-FAA6-C9C6-3D1F145B9D17}"/>
                </a:ext>
              </a:extLst>
            </p:cNvPr>
            <p:cNvGrpSpPr/>
            <p:nvPr/>
          </p:nvGrpSpPr>
          <p:grpSpPr>
            <a:xfrm>
              <a:off x="1378973" y="5575318"/>
              <a:ext cx="10808796" cy="1268335"/>
              <a:chOff x="1378973" y="5575318"/>
              <a:chExt cx="10808796" cy="12683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212D8C9-FB8D-6E06-E86B-648ABE118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496" y="5758298"/>
                <a:ext cx="10676273" cy="108535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AF68EA5-59FA-F639-E3AC-A1AF10537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8973" y="5575318"/>
                <a:ext cx="2146061" cy="51910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32760-4DDD-1493-3EBF-3E98793C2988}"/>
                </a:ext>
              </a:extLst>
            </p:cNvPr>
            <p:cNvSpPr txBox="1"/>
            <p:nvPr/>
          </p:nvSpPr>
          <p:spPr>
            <a:xfrm>
              <a:off x="1590585" y="5959947"/>
              <a:ext cx="10075979" cy="1113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2000" kern="1200" spc="-113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3. Trình bày sản phẩm thêm đẹp mắt hơn bằng cách tạo chữ nghệ thuật, thay đổi hiệu ứng cho ảnh,…</a:t>
              </a:r>
            </a:p>
            <a:p>
              <a:pPr defTabSz="685800">
                <a:buClrTx/>
                <a:defRPr/>
              </a:pPr>
              <a:endParaRPr lang="en-US" sz="2000" kern="1200" spc="-113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1621803" y="261152"/>
            <a:ext cx="3595358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600" b="1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THỰC HÀNH</a:t>
            </a:r>
            <a:endParaRPr lang="en-US" altLang="zh-CN" sz="3600" b="1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EDAD6-FDC7-96BA-04A5-69D4E834A48C}"/>
              </a:ext>
            </a:extLst>
          </p:cNvPr>
          <p:cNvSpPr txBox="1"/>
          <p:nvPr/>
        </p:nvSpPr>
        <p:spPr>
          <a:xfrm>
            <a:off x="1792663" y="4498848"/>
            <a:ext cx="2532449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SẢN PHẨM THAM KHẢO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2AC0B8D-7397-11D4-9F01-0A717CF15554}"/>
              </a:ext>
            </a:extLst>
          </p:cNvPr>
          <p:cNvSpPr/>
          <p:nvPr/>
        </p:nvSpPr>
        <p:spPr>
          <a:xfrm>
            <a:off x="4325112" y="4498848"/>
            <a:ext cx="830008" cy="30777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312899-0C4A-C24B-BC4F-E1186244724D}"/>
              </a:ext>
            </a:extLst>
          </p:cNvPr>
          <p:cNvSpPr txBox="1"/>
          <p:nvPr/>
        </p:nvSpPr>
        <p:spPr>
          <a:xfrm>
            <a:off x="7324436" y="782379"/>
            <a:ext cx="1509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Bảo Nam 2A09</a:t>
            </a:r>
          </a:p>
        </p:txBody>
      </p:sp>
      <p:pic>
        <p:nvPicPr>
          <p:cNvPr id="21" name="Đồng hồ đếm ngược 20 phút - 20 Minutes">
            <a:hlinkClick r:id="" action="ppaction://media"/>
            <a:extLst>
              <a:ext uri="{FF2B5EF4-FFF2-40B4-BE49-F238E27FC236}">
                <a16:creationId xmlns:a16="http://schemas.microsoft.com/office/drawing/2014/main" id="{01363965-F858-3D66-48FC-1B4A69C5A0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331" y="-2405"/>
            <a:ext cx="1479797" cy="83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1154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EM LÀ BÁO CÁO VIÊN 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"/>
          </p:nvPr>
        </p:nvSpPr>
        <p:spPr>
          <a:xfrm>
            <a:off x="2381399" y="3158500"/>
            <a:ext cx="4982875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Hình thức: Thảo luận nhóm, trình bày sản phẩm</a:t>
            </a:r>
            <a:endParaRPr sz="2000"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9001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EF192-EA26-D4A8-1377-A06CB10714E3}"/>
              </a:ext>
            </a:extLst>
          </p:cNvPr>
          <p:cNvGrpSpPr/>
          <p:nvPr/>
        </p:nvGrpSpPr>
        <p:grpSpPr>
          <a:xfrm>
            <a:off x="318901" y="2621389"/>
            <a:ext cx="5012051" cy="2522112"/>
            <a:chOff x="1733511" y="2989289"/>
            <a:chExt cx="8165174" cy="29393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10916E7-8302-2718-E2B0-3183F0782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3511" y="2989289"/>
              <a:ext cx="8165174" cy="293930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37383-7E04-AAB5-9DEB-F490719A0728}"/>
                </a:ext>
              </a:extLst>
            </p:cNvPr>
            <p:cNvSpPr txBox="1"/>
            <p:nvPr/>
          </p:nvSpPr>
          <p:spPr>
            <a:xfrm>
              <a:off x="1898888" y="3046059"/>
              <a:ext cx="7999797" cy="2270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HS tạo được thiệp gồm:</a:t>
              </a:r>
            </a:p>
            <a:p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1. Chữ viết</a:t>
              </a:r>
            </a:p>
            <a:p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2. Hình ảnh</a:t>
              </a:r>
            </a:p>
            <a:p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3. Màu nền</a:t>
              </a:r>
            </a:p>
            <a:p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4. Đường viền</a:t>
              </a:r>
            </a:p>
            <a:p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5. Lưu bài đúng quy tắc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946027" y="2213819"/>
            <a:ext cx="401536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800" b="1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Tiêu chí thành công</a:t>
            </a:r>
            <a:endParaRPr lang="en-US" altLang="zh-CN" sz="2800" b="1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7" name="Picture 2" descr="hông có mô tả.">
            <a:extLst>
              <a:ext uri="{FF2B5EF4-FFF2-40B4-BE49-F238E27FC236}">
                <a16:creationId xmlns:a16="http://schemas.microsoft.com/office/drawing/2014/main" id="{8DE00695-E870-54B4-86B5-FEC11706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37" y="326393"/>
            <a:ext cx="3773058" cy="458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186;g208260c90ad_0_14">
            <a:extLst>
              <a:ext uri="{FF2B5EF4-FFF2-40B4-BE49-F238E27FC236}">
                <a16:creationId xmlns:a16="http://schemas.microsoft.com/office/drawing/2014/main" id="{88F450BC-1533-08C0-22AD-48E2F65B1B92}"/>
              </a:ext>
            </a:extLst>
          </p:cNvPr>
          <p:cNvSpPr txBox="1"/>
          <p:nvPr/>
        </p:nvSpPr>
        <p:spPr>
          <a:xfrm>
            <a:off x="894478" y="160501"/>
            <a:ext cx="4452643" cy="538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987"/>
              </a:lnSpc>
              <a:buSzPts val="8000"/>
            </a:pPr>
            <a:r>
              <a:rPr lang="en-US" sz="2800" b="1">
                <a:solidFill>
                  <a:srgbClr val="FF0000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TRÌNH BÀY SẢN PHẨM</a:t>
            </a:r>
            <a:endParaRPr sz="2800" b="1">
              <a:solidFill>
                <a:srgbClr val="FF0000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pic>
        <p:nvPicPr>
          <p:cNvPr id="9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8E3D0133-165A-E23D-19C4-493EE19DD4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12364" y="0"/>
            <a:ext cx="1431636" cy="805295"/>
          </a:xfrm>
          <a:prstGeom prst="rect">
            <a:avLst/>
          </a:prstGeom>
        </p:spPr>
      </p:pic>
      <p:sp>
        <p:nvSpPr>
          <p:cNvPr id="10" name="Google Shape;1187;g208260c90ad_0_14">
            <a:extLst>
              <a:ext uri="{FF2B5EF4-FFF2-40B4-BE49-F238E27FC236}">
                <a16:creationId xmlns:a16="http://schemas.microsoft.com/office/drawing/2014/main" id="{C7422C96-992B-DE88-6E32-3053CE6E06E9}"/>
              </a:ext>
            </a:extLst>
          </p:cNvPr>
          <p:cNvSpPr txBox="1"/>
          <p:nvPr/>
        </p:nvSpPr>
        <p:spPr>
          <a:xfrm>
            <a:off x="160261" y="951514"/>
            <a:ext cx="5012051" cy="119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4100"/>
            </a:pPr>
            <a:r>
              <a:rPr lang="en-US" sz="2350" b="1">
                <a:solidFill>
                  <a:srgbClr val="FF0000"/>
                </a:solidFill>
                <a:latin typeface="Andada Pro"/>
                <a:ea typeface="Andada Pro"/>
                <a:cs typeface="Andada Pro"/>
                <a:sym typeface="Andada Pro"/>
              </a:rPr>
              <a:t>Yêu cầu: mỗi nhóm chọn một sản phẩm đẹp nhất để trình bày trước lớp.</a:t>
            </a:r>
            <a:endParaRPr sz="2350" b="1">
              <a:latin typeface="Andada Pro"/>
              <a:ea typeface="Andada Pro"/>
              <a:cs typeface="Andada Pro"/>
              <a:sym typeface="Andada Pro"/>
            </a:endParaRPr>
          </a:p>
        </p:txBody>
      </p:sp>
    </p:spTree>
    <p:extLst>
      <p:ext uri="{BB962C8B-B14F-4D97-AF65-F5344CB8AC3E}">
        <p14:creationId xmlns:p14="http://schemas.microsoft.com/office/powerpoint/2010/main" val="114054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00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nglish Language Grammar Rules by Slidesgo">
  <a:themeElements>
    <a:clrScheme name="Simple Light">
      <a:dk1>
        <a:srgbClr val="000000"/>
      </a:dk1>
      <a:lt1>
        <a:srgbClr val="C2FFDD"/>
      </a:lt1>
      <a:dk2>
        <a:srgbClr val="485058"/>
      </a:dk2>
      <a:lt2>
        <a:srgbClr val="EEEEEE"/>
      </a:lt2>
      <a:accent1>
        <a:srgbClr val="FFFFFF"/>
      </a:accent1>
      <a:accent2>
        <a:srgbClr val="F8FF4A"/>
      </a:accent2>
      <a:accent3>
        <a:srgbClr val="FBB92E"/>
      </a:accent3>
      <a:accent4>
        <a:srgbClr val="DD5939"/>
      </a:accent4>
      <a:accent5>
        <a:srgbClr val="2AB395"/>
      </a:accent5>
      <a:accent6>
        <a:srgbClr val="FB8897"/>
      </a:accent6>
      <a:hlink>
        <a:srgbClr val="485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344</Words>
  <Application>Microsoft Office PowerPoint</Application>
  <PresentationFormat>On-screen Show (16:9)</PresentationFormat>
  <Paragraphs>65</Paragraphs>
  <Slides>11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Patrick Hand SC</vt:lpstr>
      <vt:lpstr>Big Shoulders Display</vt:lpstr>
      <vt:lpstr>Tahoma</vt:lpstr>
      <vt:lpstr>Calibri</vt:lpstr>
      <vt:lpstr>Andada Pro</vt:lpstr>
      <vt:lpstr>Cambria</vt:lpstr>
      <vt:lpstr>Staatliches</vt:lpstr>
      <vt:lpstr>Patrick Hand</vt:lpstr>
      <vt:lpstr>Wingdings</vt:lpstr>
      <vt:lpstr>#9Slide03 AmpleSoft Bold</vt:lpstr>
      <vt:lpstr>Arial</vt:lpstr>
      <vt:lpstr>Fira Sans Condensed Medium</vt:lpstr>
      <vt:lpstr>English Language Grammar Rules by Slidesgo</vt:lpstr>
      <vt:lpstr>NỘI QUY TIẾT HỌC</vt:lpstr>
      <vt:lpstr>Siêu trí nhớ</vt:lpstr>
      <vt:lpstr>PowerPoint Presentation</vt:lpstr>
      <vt:lpstr> thực hành dự án</vt:lpstr>
      <vt:lpstr>PowerPoint Presentation</vt:lpstr>
      <vt:lpstr>EM LÀ CHUYÊN GIA</vt:lpstr>
      <vt:lpstr>PowerPoint Presentation</vt:lpstr>
      <vt:lpstr>EM LÀ BÁO CÁO VIÊN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QUY TIẾT HỌC</dc:title>
  <dc:creator>HP</dc:creator>
  <cp:lastModifiedBy>THI VU</cp:lastModifiedBy>
  <cp:revision>14</cp:revision>
  <dcterms:modified xsi:type="dcterms:W3CDTF">2023-03-02T06:47:13Z</dcterms:modified>
</cp:coreProperties>
</file>